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5"/>
  </p:sldMasterIdLst>
  <p:notesMasterIdLst>
    <p:notesMasterId r:id="rId23"/>
  </p:notesMasterIdLst>
  <p:handoutMasterIdLst>
    <p:handoutMasterId r:id="rId24"/>
  </p:handoutMasterIdLst>
  <p:sldIdLst>
    <p:sldId id="262" r:id="rId6"/>
    <p:sldId id="920" r:id="rId7"/>
    <p:sldId id="944" r:id="rId8"/>
    <p:sldId id="945" r:id="rId9"/>
    <p:sldId id="567" r:id="rId10"/>
    <p:sldId id="936" r:id="rId11"/>
    <p:sldId id="889" r:id="rId12"/>
    <p:sldId id="886" r:id="rId13"/>
    <p:sldId id="939" r:id="rId14"/>
    <p:sldId id="940" r:id="rId15"/>
    <p:sldId id="946" r:id="rId16"/>
    <p:sldId id="890" r:id="rId17"/>
    <p:sldId id="919" r:id="rId18"/>
    <p:sldId id="941" r:id="rId19"/>
    <p:sldId id="943" r:id="rId20"/>
    <p:sldId id="942" r:id="rId21"/>
    <p:sldId id="934" r:id="rId22"/>
  </p:sldIdLst>
  <p:sldSz cx="9144000" cy="6858000" type="screen4x3"/>
  <p:notesSz cx="7010400" cy="114808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70" d="100"/>
          <a:sy n="70" d="100"/>
        </p:scale>
        <p:origin x="-198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89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2AE04-16F3-4DF7-8497-1FCA3A5A663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14FACDC-A9D4-4574-937D-880FE8BCAD2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CO" b="1" dirty="0" smtClean="0">
              <a:solidFill>
                <a:schemeClr val="tx1"/>
              </a:solidFill>
            </a:rPr>
            <a:t>La salud mental es un estado dinámico que se expresa en la vida cotidiana a través del  comportamiento y la interacción, de manera tal que permite a los sujetos individuales y colectivos desplegar sus recursos emocionales, cognitivos y mentales para transitar por la vida cotidiana, trabajar, establecer relaciones significativas y con tribuir a la comunidad (Ley 1616 de 2013). </a:t>
          </a:r>
          <a:endParaRPr lang="es-CO" b="1" dirty="0">
            <a:solidFill>
              <a:schemeClr val="tx1"/>
            </a:solidFill>
          </a:endParaRPr>
        </a:p>
      </dgm:t>
    </dgm:pt>
    <dgm:pt modelId="{BD7B73E7-2285-464B-87F3-D8943F889607}" type="parTrans" cxnId="{DA839C63-8E86-4232-9630-3F920CAA7802}">
      <dgm:prSet/>
      <dgm:spPr/>
      <dgm:t>
        <a:bodyPr/>
        <a:lstStyle/>
        <a:p>
          <a:endParaRPr lang="es-CO"/>
        </a:p>
      </dgm:t>
    </dgm:pt>
    <dgm:pt modelId="{9C79127C-C57D-42ED-B202-34283600223A}" type="sibTrans" cxnId="{DA839C63-8E86-4232-9630-3F920CAA7802}">
      <dgm:prSet/>
      <dgm:spPr/>
      <dgm:t>
        <a:bodyPr/>
        <a:lstStyle/>
        <a:p>
          <a:endParaRPr lang="es-CO"/>
        </a:p>
      </dgm:t>
    </dgm:pt>
    <dgm:pt modelId="{467321E0-5CF5-43A5-B5F1-8CD2653FD84B}" type="pres">
      <dgm:prSet presAssocID="{1622AE04-16F3-4DF7-8497-1FCA3A5A66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D6DA4A0-4425-48EE-831A-94A016F99A52}" type="pres">
      <dgm:prSet presAssocID="{C14FACDC-A9D4-4574-937D-880FE8BCAD24}" presName="node" presStyleLbl="node1" presStyleIdx="0" presStyleCnt="1" custAng="20897924" custScaleX="191760" custScaleY="1001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1983D42-3A50-44A8-BAE5-C1E7009DA350}" type="presOf" srcId="{1622AE04-16F3-4DF7-8497-1FCA3A5A663F}" destId="{467321E0-5CF5-43A5-B5F1-8CD2653FD84B}" srcOrd="0" destOrd="0" presId="urn:microsoft.com/office/officeart/2005/8/layout/default#1"/>
    <dgm:cxn modelId="{DA839C63-8E86-4232-9630-3F920CAA7802}" srcId="{1622AE04-16F3-4DF7-8497-1FCA3A5A663F}" destId="{C14FACDC-A9D4-4574-937D-880FE8BCAD24}" srcOrd="0" destOrd="0" parTransId="{BD7B73E7-2285-464B-87F3-D8943F889607}" sibTransId="{9C79127C-C57D-42ED-B202-34283600223A}"/>
    <dgm:cxn modelId="{1006AA60-12BA-456B-A303-EE73F59776D2}" type="presOf" srcId="{C14FACDC-A9D4-4574-937D-880FE8BCAD24}" destId="{DD6DA4A0-4425-48EE-831A-94A016F99A52}" srcOrd="0" destOrd="0" presId="urn:microsoft.com/office/officeart/2005/8/layout/default#1"/>
    <dgm:cxn modelId="{34391133-F170-4A63-8F47-751A459F3085}" type="presParOf" srcId="{467321E0-5CF5-43A5-B5F1-8CD2653FD84B}" destId="{DD6DA4A0-4425-48EE-831A-94A016F99A5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251EE-011C-420A-9382-97FCD838D8E3}" type="doc">
      <dgm:prSet loTypeId="urn:microsoft.com/office/officeart/2005/8/layout/b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20172E3-CD24-4EA5-952E-0D373C8B2455}">
      <dgm:prSet custT="1"/>
      <dgm:spPr/>
      <dgm:t>
        <a:bodyPr/>
        <a:lstStyle/>
        <a:p>
          <a:pPr rtl="0"/>
          <a:r>
            <a:rPr lang="es-CO" sz="2400" b="1" dirty="0" smtClean="0"/>
            <a:t>Salud mental </a:t>
          </a:r>
          <a:endParaRPr lang="es-CO" sz="2400" b="1" dirty="0"/>
        </a:p>
      </dgm:t>
    </dgm:pt>
    <dgm:pt modelId="{D3A2A558-BC26-406A-A144-F3CBB09A2E9F}" type="parTrans" cxnId="{9DB61558-7335-440B-8E3E-9825059D6781}">
      <dgm:prSet/>
      <dgm:spPr/>
      <dgm:t>
        <a:bodyPr/>
        <a:lstStyle/>
        <a:p>
          <a:endParaRPr lang="es-CO"/>
        </a:p>
      </dgm:t>
    </dgm:pt>
    <dgm:pt modelId="{794CDCA3-9D82-4415-A549-E567066C57DD}" type="sibTrans" cxnId="{9DB61558-7335-440B-8E3E-9825059D6781}">
      <dgm:prSet/>
      <dgm:spPr/>
      <dgm:t>
        <a:bodyPr/>
        <a:lstStyle/>
        <a:p>
          <a:endParaRPr lang="es-CO"/>
        </a:p>
      </dgm:t>
    </dgm:pt>
    <dgm:pt modelId="{65CBF6F5-61A7-4D6A-94D6-8685D02D9CE2}">
      <dgm:prSet custT="1"/>
      <dgm:spPr/>
      <dgm:t>
        <a:bodyPr/>
        <a:lstStyle/>
        <a:p>
          <a:pPr rtl="0"/>
          <a:r>
            <a:rPr lang="es-CO" sz="2400" b="1" dirty="0" smtClean="0"/>
            <a:t>Problemas Mentales </a:t>
          </a:r>
          <a:endParaRPr lang="es-CO" sz="2400" b="1" dirty="0"/>
        </a:p>
      </dgm:t>
    </dgm:pt>
    <dgm:pt modelId="{ED806213-26CC-40C3-8BD1-D7D87A102B2B}" type="parTrans" cxnId="{82377C0D-A2A8-44A3-AE46-7A2B1493112C}">
      <dgm:prSet/>
      <dgm:spPr/>
      <dgm:t>
        <a:bodyPr/>
        <a:lstStyle/>
        <a:p>
          <a:endParaRPr lang="es-CO"/>
        </a:p>
      </dgm:t>
    </dgm:pt>
    <dgm:pt modelId="{74A1A2C6-7D26-45FD-848B-8C2450877661}" type="sibTrans" cxnId="{82377C0D-A2A8-44A3-AE46-7A2B1493112C}">
      <dgm:prSet/>
      <dgm:spPr/>
      <dgm:t>
        <a:bodyPr/>
        <a:lstStyle/>
        <a:p>
          <a:endParaRPr lang="es-CO"/>
        </a:p>
      </dgm:t>
    </dgm:pt>
    <dgm:pt modelId="{F8A452C4-A4DE-421C-9EDB-C2DCAFA7F963}">
      <dgm:prSet custT="1"/>
      <dgm:spPr/>
      <dgm:t>
        <a:bodyPr/>
        <a:lstStyle/>
        <a:p>
          <a:r>
            <a:rPr lang="es-CO" sz="1800" dirty="0" smtClean="0"/>
            <a:t>Fortalecimiento de la </a:t>
          </a:r>
          <a:r>
            <a:rPr lang="es-CO" sz="1800" b="1" dirty="0" smtClean="0"/>
            <a:t>empatía y la convivencia en los entornos</a:t>
          </a:r>
          <a:endParaRPr lang="es-CO" sz="1800" b="1" dirty="0"/>
        </a:p>
      </dgm:t>
    </dgm:pt>
    <dgm:pt modelId="{E5CC0D4C-DB97-4466-8CC7-7026D970B257}" type="parTrans" cxnId="{C155E410-451D-431F-9E22-5C771B90FC29}">
      <dgm:prSet/>
      <dgm:spPr/>
      <dgm:t>
        <a:bodyPr/>
        <a:lstStyle/>
        <a:p>
          <a:endParaRPr lang="es-CO"/>
        </a:p>
      </dgm:t>
    </dgm:pt>
    <dgm:pt modelId="{BEA7D3C3-4992-4397-ADEE-254F6ECE49A3}" type="sibTrans" cxnId="{C155E410-451D-431F-9E22-5C771B90FC29}">
      <dgm:prSet/>
      <dgm:spPr/>
      <dgm:t>
        <a:bodyPr/>
        <a:lstStyle/>
        <a:p>
          <a:endParaRPr lang="es-CO"/>
        </a:p>
      </dgm:t>
    </dgm:pt>
    <dgm:pt modelId="{7AC56C4E-8AB5-46E8-96DE-DD76D389B3A1}">
      <dgm:prSet custT="1"/>
      <dgm:spPr/>
      <dgm:t>
        <a:bodyPr/>
        <a:lstStyle/>
        <a:p>
          <a:r>
            <a:rPr lang="es-CO" sz="1800" dirty="0" smtClean="0"/>
            <a:t> Promoción de la </a:t>
          </a:r>
          <a:r>
            <a:rPr lang="es-CO" sz="1800" b="1" dirty="0" smtClean="0"/>
            <a:t>participación en grupos</a:t>
          </a:r>
          <a:endParaRPr lang="es-CO" sz="1800" b="1" dirty="0"/>
        </a:p>
      </dgm:t>
    </dgm:pt>
    <dgm:pt modelId="{941A104A-4C91-4EBE-9924-1AC7055C4A05}" type="parTrans" cxnId="{7B0A6E40-3503-4ADD-9B6C-9AD0280DA937}">
      <dgm:prSet/>
      <dgm:spPr/>
      <dgm:t>
        <a:bodyPr/>
        <a:lstStyle/>
        <a:p>
          <a:endParaRPr lang="es-CO"/>
        </a:p>
      </dgm:t>
    </dgm:pt>
    <dgm:pt modelId="{74039029-54BB-42CB-B506-816C11FB03B4}" type="sibTrans" cxnId="{7B0A6E40-3503-4ADD-9B6C-9AD0280DA937}">
      <dgm:prSet/>
      <dgm:spPr/>
      <dgm:t>
        <a:bodyPr/>
        <a:lstStyle/>
        <a:p>
          <a:endParaRPr lang="es-CO"/>
        </a:p>
      </dgm:t>
    </dgm:pt>
    <dgm:pt modelId="{D762EA39-CF4B-4FB7-BBF0-A44454714456}">
      <dgm:prSet/>
      <dgm:spPr/>
      <dgm:t>
        <a:bodyPr/>
        <a:lstStyle/>
        <a:p>
          <a:r>
            <a:rPr lang="es-CO" dirty="0" smtClean="0"/>
            <a:t>Fortalecer las  capacidades  para detección de problemas mentales en los </a:t>
          </a:r>
          <a:r>
            <a:rPr lang="es-CO" b="1" dirty="0" smtClean="0"/>
            <a:t>entornos</a:t>
          </a:r>
          <a:r>
            <a:rPr lang="es-CO" dirty="0" smtClean="0"/>
            <a:t> en </a:t>
          </a:r>
          <a:r>
            <a:rPr lang="es-CO" b="1" dirty="0" smtClean="0"/>
            <a:t>niños</a:t>
          </a:r>
          <a:r>
            <a:rPr lang="es-CO" dirty="0" smtClean="0"/>
            <a:t> </a:t>
          </a:r>
          <a:r>
            <a:rPr lang="es-CO" b="1" dirty="0" smtClean="0"/>
            <a:t>(P. de Aprendizaje)</a:t>
          </a:r>
          <a:r>
            <a:rPr lang="es-CO" dirty="0" smtClean="0"/>
            <a:t>, adolescentes (</a:t>
          </a:r>
          <a:r>
            <a:rPr lang="es-CO" b="1" dirty="0" smtClean="0"/>
            <a:t>ansiedad, P. en el hábito de comer</a:t>
          </a:r>
          <a:r>
            <a:rPr lang="es-CO" dirty="0" smtClean="0"/>
            <a:t>) y adultos (</a:t>
          </a:r>
          <a:r>
            <a:rPr lang="es-CO" b="1" dirty="0" smtClean="0"/>
            <a:t>consecuencias psicológicas de eventos traumáticos</a:t>
          </a:r>
          <a:r>
            <a:rPr lang="es-CO" dirty="0" smtClean="0"/>
            <a:t>), y remisión  a los servicios de salud</a:t>
          </a:r>
          <a:endParaRPr lang="es-CO" dirty="0"/>
        </a:p>
      </dgm:t>
    </dgm:pt>
    <dgm:pt modelId="{8563605C-5CE9-476E-926C-70F26E7C09A9}" type="parTrans" cxnId="{421C698C-F88E-4B13-ADC5-DF10B4254993}">
      <dgm:prSet/>
      <dgm:spPr/>
      <dgm:t>
        <a:bodyPr/>
        <a:lstStyle/>
        <a:p>
          <a:endParaRPr lang="es-CO"/>
        </a:p>
      </dgm:t>
    </dgm:pt>
    <dgm:pt modelId="{D37CF670-1460-4E92-933C-5304E438E452}" type="sibTrans" cxnId="{421C698C-F88E-4B13-ADC5-DF10B4254993}">
      <dgm:prSet/>
      <dgm:spPr/>
      <dgm:t>
        <a:bodyPr/>
        <a:lstStyle/>
        <a:p>
          <a:endParaRPr lang="es-CO"/>
        </a:p>
      </dgm:t>
    </dgm:pt>
    <dgm:pt modelId="{BD8D001A-F3ED-4E07-92C4-35DB064E7239}">
      <dgm:prSet custT="1"/>
      <dgm:spPr/>
      <dgm:t>
        <a:bodyPr/>
        <a:lstStyle/>
        <a:p>
          <a:r>
            <a:rPr lang="es-CO" sz="1800" dirty="0" smtClean="0"/>
            <a:t>Fortalecimiento de las </a:t>
          </a:r>
          <a:r>
            <a:rPr lang="es-CO" sz="1800" b="1" dirty="0" smtClean="0"/>
            <a:t>capacidades de afrontamiento ante eventos vitales estresantes</a:t>
          </a:r>
          <a:endParaRPr lang="es-CO" sz="1800" b="1" dirty="0"/>
        </a:p>
      </dgm:t>
    </dgm:pt>
    <dgm:pt modelId="{B229F94C-3BDE-4229-9004-5EBD66E7EF59}" type="parTrans" cxnId="{CE33CDC2-6D3C-4455-B6BE-62B0F89A20F0}">
      <dgm:prSet/>
      <dgm:spPr/>
      <dgm:t>
        <a:bodyPr/>
        <a:lstStyle/>
        <a:p>
          <a:endParaRPr lang="es-CO"/>
        </a:p>
      </dgm:t>
    </dgm:pt>
    <dgm:pt modelId="{96C6027F-F9B6-4EAA-90B1-40D7FF8856DE}" type="sibTrans" cxnId="{CE33CDC2-6D3C-4455-B6BE-62B0F89A20F0}">
      <dgm:prSet/>
      <dgm:spPr/>
      <dgm:t>
        <a:bodyPr/>
        <a:lstStyle/>
        <a:p>
          <a:endParaRPr lang="es-CO"/>
        </a:p>
      </dgm:t>
    </dgm:pt>
    <dgm:pt modelId="{7B1203E3-549A-4A47-8869-80046FE61151}">
      <dgm:prSet custT="1"/>
      <dgm:spPr/>
      <dgm:t>
        <a:bodyPr/>
        <a:lstStyle/>
        <a:p>
          <a:r>
            <a:rPr lang="es-CO" sz="1800" dirty="0" smtClean="0"/>
            <a:t>Implementación de estrategias intersectoriales para la </a:t>
          </a:r>
          <a:r>
            <a:rPr lang="es-CO" sz="1800" b="1" dirty="0" smtClean="0"/>
            <a:t>prevención y atención de las violencias</a:t>
          </a:r>
          <a:endParaRPr lang="es-CO" sz="1800" b="1" dirty="0"/>
        </a:p>
      </dgm:t>
    </dgm:pt>
    <dgm:pt modelId="{C590C908-2032-485F-BA1C-C44EED27AFAB}" type="parTrans" cxnId="{9472F749-AA8A-4A5E-A879-85CB19497503}">
      <dgm:prSet/>
      <dgm:spPr/>
      <dgm:t>
        <a:bodyPr/>
        <a:lstStyle/>
        <a:p>
          <a:endParaRPr lang="es-CO"/>
        </a:p>
      </dgm:t>
    </dgm:pt>
    <dgm:pt modelId="{857D4CEA-3AC4-46FA-BF76-D40658008733}" type="sibTrans" cxnId="{9472F749-AA8A-4A5E-A879-85CB19497503}">
      <dgm:prSet/>
      <dgm:spPr/>
      <dgm:t>
        <a:bodyPr/>
        <a:lstStyle/>
        <a:p>
          <a:endParaRPr lang="es-CO"/>
        </a:p>
      </dgm:t>
    </dgm:pt>
    <dgm:pt modelId="{AD30C9DA-3C76-4648-B84D-F32D0B3CE8FB}">
      <dgm:prSet/>
      <dgm:spPr/>
      <dgm:t>
        <a:bodyPr/>
        <a:lstStyle/>
        <a:p>
          <a:r>
            <a:rPr lang="es-CO" dirty="0" smtClean="0"/>
            <a:t>Detección temprana y atención oportuna de </a:t>
          </a:r>
          <a:r>
            <a:rPr lang="es-CO" b="1" dirty="0" smtClean="0"/>
            <a:t>consumo de alcohol y otras drogas</a:t>
          </a:r>
          <a:endParaRPr lang="es-CO" b="1" dirty="0"/>
        </a:p>
      </dgm:t>
    </dgm:pt>
    <dgm:pt modelId="{7C86115E-5B1D-49FA-9FDC-0D5C2B7BBDC8}" type="parTrans" cxnId="{A5385A87-E41C-4E42-87CA-3BC37FEA148E}">
      <dgm:prSet/>
      <dgm:spPr/>
      <dgm:t>
        <a:bodyPr/>
        <a:lstStyle/>
        <a:p>
          <a:endParaRPr lang="es-CO"/>
        </a:p>
      </dgm:t>
    </dgm:pt>
    <dgm:pt modelId="{F31AE47E-61C7-42AA-983A-091532B066E6}" type="sibTrans" cxnId="{A5385A87-E41C-4E42-87CA-3BC37FEA148E}">
      <dgm:prSet/>
      <dgm:spPr/>
      <dgm:t>
        <a:bodyPr/>
        <a:lstStyle/>
        <a:p>
          <a:endParaRPr lang="es-CO"/>
        </a:p>
      </dgm:t>
    </dgm:pt>
    <dgm:pt modelId="{A897A826-61CA-4306-885D-B6DBB9CAAA22}">
      <dgm:prSet/>
      <dgm:spPr/>
      <dgm:t>
        <a:bodyPr/>
        <a:lstStyle/>
        <a:p>
          <a:r>
            <a:rPr lang="es-CO" b="1" dirty="0" smtClean="0"/>
            <a:t>Visibilizar los  problemas mentales como  prioritarios</a:t>
          </a:r>
          <a:endParaRPr lang="es-CO" b="1" dirty="0"/>
        </a:p>
      </dgm:t>
    </dgm:pt>
    <dgm:pt modelId="{1FDC0FE5-D31C-4A5E-84F6-E86FDF31460B}" type="parTrans" cxnId="{E1FF1A7C-0939-4F03-8FE5-DB9E60BE3CCD}">
      <dgm:prSet/>
      <dgm:spPr/>
      <dgm:t>
        <a:bodyPr/>
        <a:lstStyle/>
        <a:p>
          <a:endParaRPr lang="es-CO"/>
        </a:p>
      </dgm:t>
    </dgm:pt>
    <dgm:pt modelId="{B4E8D42B-FF89-4550-AFE5-07D3A7E23574}" type="sibTrans" cxnId="{E1FF1A7C-0939-4F03-8FE5-DB9E60BE3CCD}">
      <dgm:prSet/>
      <dgm:spPr/>
      <dgm:t>
        <a:bodyPr/>
        <a:lstStyle/>
        <a:p>
          <a:endParaRPr lang="es-CO"/>
        </a:p>
      </dgm:t>
    </dgm:pt>
    <dgm:pt modelId="{53EC628F-C9A1-4A53-925D-EB449ED5142D}" type="pres">
      <dgm:prSet presAssocID="{CAA251EE-011C-420A-9382-97FCD838D8E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4468180-0345-4FAE-BB7E-96FCE213EFEB}" type="pres">
      <dgm:prSet presAssocID="{320172E3-CD24-4EA5-952E-0D373C8B2455}" presName="compNode" presStyleCnt="0"/>
      <dgm:spPr/>
      <dgm:t>
        <a:bodyPr/>
        <a:lstStyle/>
        <a:p>
          <a:endParaRPr lang="es-CO"/>
        </a:p>
      </dgm:t>
    </dgm:pt>
    <dgm:pt modelId="{6648EAF6-40E9-4FE3-897A-A57711A1B5FF}" type="pres">
      <dgm:prSet presAssocID="{320172E3-CD24-4EA5-952E-0D373C8B2455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AE5237-899A-4125-8D30-19ED07765345}" type="pres">
      <dgm:prSet presAssocID="{320172E3-CD24-4EA5-952E-0D373C8B245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A7DD30-8265-4FCF-84C4-521B1C620513}" type="pres">
      <dgm:prSet presAssocID="{320172E3-CD24-4EA5-952E-0D373C8B2455}" presName="parentRect" presStyleLbl="alignNode1" presStyleIdx="0" presStyleCnt="2"/>
      <dgm:spPr/>
      <dgm:t>
        <a:bodyPr/>
        <a:lstStyle/>
        <a:p>
          <a:endParaRPr lang="es-CO"/>
        </a:p>
      </dgm:t>
    </dgm:pt>
    <dgm:pt modelId="{D21806E6-0A43-4DDB-82F1-FF98C0FB2B6E}" type="pres">
      <dgm:prSet presAssocID="{320172E3-CD24-4EA5-952E-0D373C8B2455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B073AE21-6428-41D9-930A-5862A9CEE22B}" type="pres">
      <dgm:prSet presAssocID="{794CDCA3-9D82-4415-A549-E567066C57DD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3D90CF1-B707-4AAC-86D6-C05056C2F29D}" type="pres">
      <dgm:prSet presAssocID="{65CBF6F5-61A7-4D6A-94D6-8685D02D9CE2}" presName="compNode" presStyleCnt="0"/>
      <dgm:spPr/>
      <dgm:t>
        <a:bodyPr/>
        <a:lstStyle/>
        <a:p>
          <a:endParaRPr lang="es-CO"/>
        </a:p>
      </dgm:t>
    </dgm:pt>
    <dgm:pt modelId="{CAC31E21-2E6B-40A8-B55B-87C669275147}" type="pres">
      <dgm:prSet presAssocID="{65CBF6F5-61A7-4D6A-94D6-8685D02D9CE2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FABF95-904A-4B2B-BDE8-6C13397EE295}" type="pres">
      <dgm:prSet presAssocID="{65CBF6F5-61A7-4D6A-94D6-8685D02D9C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09FD7D-61E6-48DE-9549-ADF2FE49F450}" type="pres">
      <dgm:prSet presAssocID="{65CBF6F5-61A7-4D6A-94D6-8685D02D9CE2}" presName="parentRect" presStyleLbl="alignNode1" presStyleIdx="1" presStyleCnt="2"/>
      <dgm:spPr/>
      <dgm:t>
        <a:bodyPr/>
        <a:lstStyle/>
        <a:p>
          <a:endParaRPr lang="es-CO"/>
        </a:p>
      </dgm:t>
    </dgm:pt>
    <dgm:pt modelId="{4EB10A42-D4E7-4744-B281-B18E5187CFB6}" type="pres">
      <dgm:prSet presAssocID="{65CBF6F5-61A7-4D6A-94D6-8685D02D9CE2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DB22BD9C-4A1C-4937-BD71-965547FC94FE}" type="presOf" srcId="{D762EA39-CF4B-4FB7-BBF0-A44454714456}" destId="{CAC31E21-2E6B-40A8-B55B-87C669275147}" srcOrd="0" destOrd="1" presId="urn:microsoft.com/office/officeart/2005/8/layout/bList2"/>
    <dgm:cxn modelId="{9472F749-AA8A-4A5E-A879-85CB19497503}" srcId="{320172E3-CD24-4EA5-952E-0D373C8B2455}" destId="{7B1203E3-549A-4A47-8869-80046FE61151}" srcOrd="3" destOrd="0" parTransId="{C590C908-2032-485F-BA1C-C44EED27AFAB}" sibTransId="{857D4CEA-3AC4-46FA-BF76-D40658008733}"/>
    <dgm:cxn modelId="{E6112F9F-C42D-4ED3-8AC3-CA9E1BB483C1}" type="presOf" srcId="{7AC56C4E-8AB5-46E8-96DE-DD76D389B3A1}" destId="{6648EAF6-40E9-4FE3-897A-A57711A1B5FF}" srcOrd="0" destOrd="1" presId="urn:microsoft.com/office/officeart/2005/8/layout/bList2"/>
    <dgm:cxn modelId="{50712391-1659-4BA0-9472-9D7ACA712683}" type="presOf" srcId="{AD30C9DA-3C76-4648-B84D-F32D0B3CE8FB}" destId="{CAC31E21-2E6B-40A8-B55B-87C669275147}" srcOrd="0" destOrd="2" presId="urn:microsoft.com/office/officeart/2005/8/layout/bList2"/>
    <dgm:cxn modelId="{DCB426BA-A2AB-4896-9F59-DB53A84C6D35}" type="presOf" srcId="{7B1203E3-549A-4A47-8869-80046FE61151}" destId="{6648EAF6-40E9-4FE3-897A-A57711A1B5FF}" srcOrd="0" destOrd="3" presId="urn:microsoft.com/office/officeart/2005/8/layout/bList2"/>
    <dgm:cxn modelId="{CE33CDC2-6D3C-4455-B6BE-62B0F89A20F0}" srcId="{320172E3-CD24-4EA5-952E-0D373C8B2455}" destId="{BD8D001A-F3ED-4E07-92C4-35DB064E7239}" srcOrd="2" destOrd="0" parTransId="{B229F94C-3BDE-4229-9004-5EBD66E7EF59}" sibTransId="{96C6027F-F9B6-4EAA-90B1-40D7FF8856DE}"/>
    <dgm:cxn modelId="{7B0A6E40-3503-4ADD-9B6C-9AD0280DA937}" srcId="{320172E3-CD24-4EA5-952E-0D373C8B2455}" destId="{7AC56C4E-8AB5-46E8-96DE-DD76D389B3A1}" srcOrd="1" destOrd="0" parTransId="{941A104A-4C91-4EBE-9924-1AC7055C4A05}" sibTransId="{74039029-54BB-42CB-B506-816C11FB03B4}"/>
    <dgm:cxn modelId="{82377C0D-A2A8-44A3-AE46-7A2B1493112C}" srcId="{CAA251EE-011C-420A-9382-97FCD838D8E3}" destId="{65CBF6F5-61A7-4D6A-94D6-8685D02D9CE2}" srcOrd="1" destOrd="0" parTransId="{ED806213-26CC-40C3-8BD1-D7D87A102B2B}" sibTransId="{74A1A2C6-7D26-45FD-848B-8C2450877661}"/>
    <dgm:cxn modelId="{A5385A87-E41C-4E42-87CA-3BC37FEA148E}" srcId="{65CBF6F5-61A7-4D6A-94D6-8685D02D9CE2}" destId="{AD30C9DA-3C76-4648-B84D-F32D0B3CE8FB}" srcOrd="2" destOrd="0" parTransId="{7C86115E-5B1D-49FA-9FDC-0D5C2B7BBDC8}" sibTransId="{F31AE47E-61C7-42AA-983A-091532B066E6}"/>
    <dgm:cxn modelId="{EB187844-032C-4A25-B30A-78854794F67A}" type="presOf" srcId="{CAA251EE-011C-420A-9382-97FCD838D8E3}" destId="{53EC628F-C9A1-4A53-925D-EB449ED5142D}" srcOrd="0" destOrd="0" presId="urn:microsoft.com/office/officeart/2005/8/layout/bList2"/>
    <dgm:cxn modelId="{E1FF1A7C-0939-4F03-8FE5-DB9E60BE3CCD}" srcId="{65CBF6F5-61A7-4D6A-94D6-8685D02D9CE2}" destId="{A897A826-61CA-4306-885D-B6DBB9CAAA22}" srcOrd="0" destOrd="0" parTransId="{1FDC0FE5-D31C-4A5E-84F6-E86FDF31460B}" sibTransId="{B4E8D42B-FF89-4550-AFE5-07D3A7E23574}"/>
    <dgm:cxn modelId="{50E57DD5-893D-4A9F-ACED-20D9873EF70E}" type="presOf" srcId="{F8A452C4-A4DE-421C-9EDB-C2DCAFA7F963}" destId="{6648EAF6-40E9-4FE3-897A-A57711A1B5FF}" srcOrd="0" destOrd="0" presId="urn:microsoft.com/office/officeart/2005/8/layout/bList2"/>
    <dgm:cxn modelId="{5B44E3A3-0E45-4B77-A7CD-EF562A82EE23}" type="presOf" srcId="{BD8D001A-F3ED-4E07-92C4-35DB064E7239}" destId="{6648EAF6-40E9-4FE3-897A-A57711A1B5FF}" srcOrd="0" destOrd="2" presId="urn:microsoft.com/office/officeart/2005/8/layout/bList2"/>
    <dgm:cxn modelId="{421C698C-F88E-4B13-ADC5-DF10B4254993}" srcId="{65CBF6F5-61A7-4D6A-94D6-8685D02D9CE2}" destId="{D762EA39-CF4B-4FB7-BBF0-A44454714456}" srcOrd="1" destOrd="0" parTransId="{8563605C-5CE9-476E-926C-70F26E7C09A9}" sibTransId="{D37CF670-1460-4E92-933C-5304E438E452}"/>
    <dgm:cxn modelId="{D691371A-3C2A-4135-9815-26A7A7085497}" type="presOf" srcId="{320172E3-CD24-4EA5-952E-0D373C8B2455}" destId="{79A7DD30-8265-4FCF-84C4-521B1C620513}" srcOrd="1" destOrd="0" presId="urn:microsoft.com/office/officeart/2005/8/layout/bList2"/>
    <dgm:cxn modelId="{5247013D-67D9-46B0-8E57-B5BB6E4A211E}" type="presOf" srcId="{65CBF6F5-61A7-4D6A-94D6-8685D02D9CE2}" destId="{9D09FD7D-61E6-48DE-9549-ADF2FE49F450}" srcOrd="1" destOrd="0" presId="urn:microsoft.com/office/officeart/2005/8/layout/bList2"/>
    <dgm:cxn modelId="{673CC6C3-F92D-4A62-906C-85143A3B0C3B}" type="presOf" srcId="{794CDCA3-9D82-4415-A549-E567066C57DD}" destId="{B073AE21-6428-41D9-930A-5862A9CEE22B}" srcOrd="0" destOrd="0" presId="urn:microsoft.com/office/officeart/2005/8/layout/bList2"/>
    <dgm:cxn modelId="{68AB2654-7C62-4B5C-83C5-85B5BB74B1C2}" type="presOf" srcId="{A897A826-61CA-4306-885D-B6DBB9CAAA22}" destId="{CAC31E21-2E6B-40A8-B55B-87C669275147}" srcOrd="0" destOrd="0" presId="urn:microsoft.com/office/officeart/2005/8/layout/bList2"/>
    <dgm:cxn modelId="{C155E410-451D-431F-9E22-5C771B90FC29}" srcId="{320172E3-CD24-4EA5-952E-0D373C8B2455}" destId="{F8A452C4-A4DE-421C-9EDB-C2DCAFA7F963}" srcOrd="0" destOrd="0" parTransId="{E5CC0D4C-DB97-4466-8CC7-7026D970B257}" sibTransId="{BEA7D3C3-4992-4397-ADEE-254F6ECE49A3}"/>
    <dgm:cxn modelId="{9DB61558-7335-440B-8E3E-9825059D6781}" srcId="{CAA251EE-011C-420A-9382-97FCD838D8E3}" destId="{320172E3-CD24-4EA5-952E-0D373C8B2455}" srcOrd="0" destOrd="0" parTransId="{D3A2A558-BC26-406A-A144-F3CBB09A2E9F}" sibTransId="{794CDCA3-9D82-4415-A549-E567066C57DD}"/>
    <dgm:cxn modelId="{197720FF-DC99-40DC-92EF-E6C529E34E02}" type="presOf" srcId="{65CBF6F5-61A7-4D6A-94D6-8685D02D9CE2}" destId="{0FFABF95-904A-4B2B-BDE8-6C13397EE295}" srcOrd="0" destOrd="0" presId="urn:microsoft.com/office/officeart/2005/8/layout/bList2"/>
    <dgm:cxn modelId="{A6AF0BB0-CFAA-45FA-A17F-F8C3769FD70E}" type="presOf" srcId="{320172E3-CD24-4EA5-952E-0D373C8B2455}" destId="{87AE5237-899A-4125-8D30-19ED07765345}" srcOrd="0" destOrd="0" presId="urn:microsoft.com/office/officeart/2005/8/layout/bList2"/>
    <dgm:cxn modelId="{B43208BF-BDA2-4D52-B923-CCCC10899A31}" type="presParOf" srcId="{53EC628F-C9A1-4A53-925D-EB449ED5142D}" destId="{44468180-0345-4FAE-BB7E-96FCE213EFEB}" srcOrd="0" destOrd="0" presId="urn:microsoft.com/office/officeart/2005/8/layout/bList2"/>
    <dgm:cxn modelId="{BBBEA674-B6DD-4E76-AC33-ADE6BC074BDD}" type="presParOf" srcId="{44468180-0345-4FAE-BB7E-96FCE213EFEB}" destId="{6648EAF6-40E9-4FE3-897A-A57711A1B5FF}" srcOrd="0" destOrd="0" presId="urn:microsoft.com/office/officeart/2005/8/layout/bList2"/>
    <dgm:cxn modelId="{262B1DE7-B507-4F36-8B87-6885DB0038EE}" type="presParOf" srcId="{44468180-0345-4FAE-BB7E-96FCE213EFEB}" destId="{87AE5237-899A-4125-8D30-19ED07765345}" srcOrd="1" destOrd="0" presId="urn:microsoft.com/office/officeart/2005/8/layout/bList2"/>
    <dgm:cxn modelId="{BAFF3D30-5C03-4133-8B83-77885221CFD1}" type="presParOf" srcId="{44468180-0345-4FAE-BB7E-96FCE213EFEB}" destId="{79A7DD30-8265-4FCF-84C4-521B1C620513}" srcOrd="2" destOrd="0" presId="urn:microsoft.com/office/officeart/2005/8/layout/bList2"/>
    <dgm:cxn modelId="{DE30D434-E5DC-4399-9744-DF2102F31F4B}" type="presParOf" srcId="{44468180-0345-4FAE-BB7E-96FCE213EFEB}" destId="{D21806E6-0A43-4DDB-82F1-FF98C0FB2B6E}" srcOrd="3" destOrd="0" presId="urn:microsoft.com/office/officeart/2005/8/layout/bList2"/>
    <dgm:cxn modelId="{F9B50473-CA8C-4E85-AB20-8E9EF89D72F7}" type="presParOf" srcId="{53EC628F-C9A1-4A53-925D-EB449ED5142D}" destId="{B073AE21-6428-41D9-930A-5862A9CEE22B}" srcOrd="1" destOrd="0" presId="urn:microsoft.com/office/officeart/2005/8/layout/bList2"/>
    <dgm:cxn modelId="{4939F50E-80D0-4F9C-9510-697DBC4FB27D}" type="presParOf" srcId="{53EC628F-C9A1-4A53-925D-EB449ED5142D}" destId="{23D90CF1-B707-4AAC-86D6-C05056C2F29D}" srcOrd="2" destOrd="0" presId="urn:microsoft.com/office/officeart/2005/8/layout/bList2"/>
    <dgm:cxn modelId="{2EDE392F-F422-4011-AF34-A0B032FA7094}" type="presParOf" srcId="{23D90CF1-B707-4AAC-86D6-C05056C2F29D}" destId="{CAC31E21-2E6B-40A8-B55B-87C669275147}" srcOrd="0" destOrd="0" presId="urn:microsoft.com/office/officeart/2005/8/layout/bList2"/>
    <dgm:cxn modelId="{A82E150F-CBD5-430A-97CC-B8D3BBFD8C14}" type="presParOf" srcId="{23D90CF1-B707-4AAC-86D6-C05056C2F29D}" destId="{0FFABF95-904A-4B2B-BDE8-6C13397EE295}" srcOrd="1" destOrd="0" presId="urn:microsoft.com/office/officeart/2005/8/layout/bList2"/>
    <dgm:cxn modelId="{3446571F-56FE-476D-841C-E760CCF421AB}" type="presParOf" srcId="{23D90CF1-B707-4AAC-86D6-C05056C2F29D}" destId="{9D09FD7D-61E6-48DE-9549-ADF2FE49F450}" srcOrd="2" destOrd="0" presId="urn:microsoft.com/office/officeart/2005/8/layout/bList2"/>
    <dgm:cxn modelId="{5BF1216E-D633-4386-A792-EA9FF5AAD8FF}" type="presParOf" srcId="{23D90CF1-B707-4AAC-86D6-C05056C2F29D}" destId="{4EB10A42-D4E7-4744-B281-B18E5187CFB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251EE-011C-420A-9382-97FCD838D8E3}" type="doc">
      <dgm:prSet loTypeId="urn:microsoft.com/office/officeart/2005/8/layout/b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B6B41880-4FB5-44A4-A363-C3D9839EDC12}">
      <dgm:prSet custT="1"/>
      <dgm:spPr/>
      <dgm:t>
        <a:bodyPr/>
        <a:lstStyle/>
        <a:p>
          <a:pPr rtl="0"/>
          <a:r>
            <a:rPr lang="es-CO" sz="2000" b="1" dirty="0" smtClean="0"/>
            <a:t>Trastornos Mentales </a:t>
          </a:r>
          <a:endParaRPr lang="es-CO" sz="2000" b="1" dirty="0"/>
        </a:p>
      </dgm:t>
    </dgm:pt>
    <dgm:pt modelId="{4B669175-8D9F-4970-B047-EDC47CCEB771}" type="parTrans" cxnId="{4B0DD847-995E-41E0-AE93-8744D07DB3DA}">
      <dgm:prSet/>
      <dgm:spPr/>
      <dgm:t>
        <a:bodyPr/>
        <a:lstStyle/>
        <a:p>
          <a:endParaRPr lang="es-CO"/>
        </a:p>
      </dgm:t>
    </dgm:pt>
    <dgm:pt modelId="{CFAB8A08-138B-4C2C-BCE3-9E8092670FC7}" type="sibTrans" cxnId="{4B0DD847-995E-41E0-AE93-8744D07DB3DA}">
      <dgm:prSet/>
      <dgm:spPr/>
      <dgm:t>
        <a:bodyPr/>
        <a:lstStyle/>
        <a:p>
          <a:endParaRPr lang="es-CO"/>
        </a:p>
      </dgm:t>
    </dgm:pt>
    <dgm:pt modelId="{97B9BFF0-95A7-4359-9FFC-5B69C8386AF9}">
      <dgm:prSet custT="1"/>
      <dgm:spPr/>
      <dgm:t>
        <a:bodyPr/>
        <a:lstStyle/>
        <a:p>
          <a:pPr rtl="0"/>
          <a:r>
            <a:rPr lang="es-CO" sz="2000" b="1" dirty="0" smtClean="0"/>
            <a:t>Acceso a servicios y medicamentos en salud mental </a:t>
          </a:r>
          <a:endParaRPr lang="es-CO" sz="2000" b="1" dirty="0"/>
        </a:p>
      </dgm:t>
    </dgm:pt>
    <dgm:pt modelId="{05493F12-98F6-4F36-B6BA-3BA4D8AE5E3F}" type="parTrans" cxnId="{0E9473D6-E9B0-419B-8352-BAA4A9549043}">
      <dgm:prSet/>
      <dgm:spPr/>
      <dgm:t>
        <a:bodyPr/>
        <a:lstStyle/>
        <a:p>
          <a:endParaRPr lang="es-CO"/>
        </a:p>
      </dgm:t>
    </dgm:pt>
    <dgm:pt modelId="{1AB6AB1D-7079-4DA9-B90E-B91689433770}" type="sibTrans" cxnId="{0E9473D6-E9B0-419B-8352-BAA4A9549043}">
      <dgm:prSet/>
      <dgm:spPr/>
      <dgm:t>
        <a:bodyPr/>
        <a:lstStyle/>
        <a:p>
          <a:endParaRPr lang="es-CO"/>
        </a:p>
      </dgm:t>
    </dgm:pt>
    <dgm:pt modelId="{F6F47BD5-F149-4592-876E-2B48AAD2052A}">
      <dgm:prSet custT="1"/>
      <dgm:spPr/>
      <dgm:t>
        <a:bodyPr/>
        <a:lstStyle/>
        <a:p>
          <a:r>
            <a:rPr lang="es-CO" sz="1600" b="0" dirty="0" smtClean="0"/>
            <a:t>Aumentar las capacidades de los profesionales de los </a:t>
          </a:r>
          <a:r>
            <a:rPr lang="es-CO" sz="1600" b="1" dirty="0" smtClean="0"/>
            <a:t>servicios básicos para el diagnostico,  el tratamiento y la remisión</a:t>
          </a:r>
          <a:r>
            <a:rPr lang="es-CO" sz="1600" b="0" dirty="0" smtClean="0"/>
            <a:t> de los trastornos mentales mas prevalentes, con un énfasis en niñez </a:t>
          </a:r>
          <a:r>
            <a:rPr lang="es-CO" sz="1600" b="0" smtClean="0"/>
            <a:t>y adolescencia.</a:t>
          </a:r>
          <a:endParaRPr lang="es-CO" sz="1600" b="0" dirty="0"/>
        </a:p>
      </dgm:t>
    </dgm:pt>
    <dgm:pt modelId="{CDDCE521-A548-4ACA-AAA8-89A7BA4B68B3}" type="parTrans" cxnId="{B7EBCD61-191C-45A5-8547-AF48201D62EA}">
      <dgm:prSet/>
      <dgm:spPr/>
      <dgm:t>
        <a:bodyPr/>
        <a:lstStyle/>
        <a:p>
          <a:endParaRPr lang="es-CO"/>
        </a:p>
      </dgm:t>
    </dgm:pt>
    <dgm:pt modelId="{75E6A855-F19E-411B-AF2E-4AB8C5A2AD8B}" type="sibTrans" cxnId="{B7EBCD61-191C-45A5-8547-AF48201D62EA}">
      <dgm:prSet/>
      <dgm:spPr/>
      <dgm:t>
        <a:bodyPr/>
        <a:lstStyle/>
        <a:p>
          <a:endParaRPr lang="es-CO"/>
        </a:p>
      </dgm:t>
    </dgm:pt>
    <dgm:pt modelId="{2E57E7FB-F43B-4E40-A57E-9EC6EABF4B46}">
      <dgm:prSet/>
      <dgm:spPr/>
      <dgm:t>
        <a:bodyPr/>
        <a:lstStyle/>
        <a:p>
          <a:endParaRPr lang="es-CO" sz="1500" dirty="0"/>
        </a:p>
      </dgm:t>
    </dgm:pt>
    <dgm:pt modelId="{0B685A57-D895-4D3E-A239-5EE21BCB03FE}" type="parTrans" cxnId="{F588870C-89C0-4964-9EFA-B57998AFC22D}">
      <dgm:prSet/>
      <dgm:spPr/>
      <dgm:t>
        <a:bodyPr/>
        <a:lstStyle/>
        <a:p>
          <a:endParaRPr lang="es-CO"/>
        </a:p>
      </dgm:t>
    </dgm:pt>
    <dgm:pt modelId="{432EB7C0-B40C-4851-94F5-CE3CA1C19F9E}" type="sibTrans" cxnId="{F588870C-89C0-4964-9EFA-B57998AFC22D}">
      <dgm:prSet/>
      <dgm:spPr/>
      <dgm:t>
        <a:bodyPr/>
        <a:lstStyle/>
        <a:p>
          <a:endParaRPr lang="es-CO"/>
        </a:p>
      </dgm:t>
    </dgm:pt>
    <dgm:pt modelId="{5F1D4184-9E40-4CF0-816F-41DB94FFC6EF}">
      <dgm:prSet custT="1"/>
      <dgm:spPr/>
      <dgm:t>
        <a:bodyPr/>
        <a:lstStyle/>
        <a:p>
          <a:r>
            <a:rPr lang="es-CO" sz="1600" b="0" dirty="0" smtClean="0"/>
            <a:t>Fortalecer las capacidades de los actores del SGSSS para </a:t>
          </a:r>
          <a:r>
            <a:rPr lang="es-CO" sz="1600" b="1" dirty="0" smtClean="0"/>
            <a:t>gestionar conjuntamente los riesgos para SM y ENT y evaluar la salud mental en las personas con enfermedad física</a:t>
          </a:r>
          <a:endParaRPr lang="es-CO" sz="1600" b="1" dirty="0"/>
        </a:p>
      </dgm:t>
    </dgm:pt>
    <dgm:pt modelId="{3970E3C2-3426-4117-8B31-D6A82116FEE4}" type="parTrans" cxnId="{574258FE-2D9F-4BCF-BC66-0AD27FA01239}">
      <dgm:prSet/>
      <dgm:spPr/>
      <dgm:t>
        <a:bodyPr/>
        <a:lstStyle/>
        <a:p>
          <a:endParaRPr lang="es-CO"/>
        </a:p>
      </dgm:t>
    </dgm:pt>
    <dgm:pt modelId="{0CDF7DDB-310F-43E5-93F3-13F4A353ACE4}" type="sibTrans" cxnId="{574258FE-2D9F-4BCF-BC66-0AD27FA01239}">
      <dgm:prSet/>
      <dgm:spPr/>
      <dgm:t>
        <a:bodyPr/>
        <a:lstStyle/>
        <a:p>
          <a:endParaRPr lang="es-CO"/>
        </a:p>
      </dgm:t>
    </dgm:pt>
    <dgm:pt modelId="{B04C31E0-1593-4FB7-B899-20156D3D94FA}">
      <dgm:prSet custT="1"/>
      <dgm:spPr/>
      <dgm:t>
        <a:bodyPr/>
        <a:lstStyle/>
        <a:p>
          <a:r>
            <a:rPr lang="es-CO" sz="1600" dirty="0" smtClean="0"/>
            <a:t>Aumentar la </a:t>
          </a:r>
          <a:r>
            <a:rPr lang="es-CO" sz="1600" b="1" dirty="0" smtClean="0"/>
            <a:t>oportunidad, continuidad y calidad  de la atención en SM.  Política Integral de Atención en Salud</a:t>
          </a:r>
          <a:endParaRPr lang="es-CO" sz="1600" b="1" dirty="0"/>
        </a:p>
      </dgm:t>
    </dgm:pt>
    <dgm:pt modelId="{6690741F-591E-4333-968B-FA2533583DFC}" type="parTrans" cxnId="{924C4F96-581C-49E6-90A7-9BB76DEE9675}">
      <dgm:prSet/>
      <dgm:spPr/>
      <dgm:t>
        <a:bodyPr/>
        <a:lstStyle/>
        <a:p>
          <a:endParaRPr lang="es-CO"/>
        </a:p>
      </dgm:t>
    </dgm:pt>
    <dgm:pt modelId="{0BA9E2E0-C626-4E01-AF07-38176E5506CC}" type="sibTrans" cxnId="{924C4F96-581C-49E6-90A7-9BB76DEE9675}">
      <dgm:prSet/>
      <dgm:spPr/>
      <dgm:t>
        <a:bodyPr/>
        <a:lstStyle/>
        <a:p>
          <a:endParaRPr lang="es-CO"/>
        </a:p>
      </dgm:t>
    </dgm:pt>
    <dgm:pt modelId="{B1D3C715-5A9C-4F2B-A5E2-65D1CE14BDD2}">
      <dgm:prSet custT="1"/>
      <dgm:spPr/>
      <dgm:t>
        <a:bodyPr/>
        <a:lstStyle/>
        <a:p>
          <a:r>
            <a:rPr lang="es-CO" sz="1600" dirty="0" smtClean="0"/>
            <a:t>Estrategias para disminuir las barreras actitudinales: </a:t>
          </a:r>
          <a:r>
            <a:rPr lang="es-CO" sz="1600" b="1" dirty="0" smtClean="0"/>
            <a:t>estigma y la auto estigma </a:t>
          </a:r>
          <a:r>
            <a:rPr lang="es-CO" sz="1600" dirty="0" smtClean="0"/>
            <a:t>por problemas y trastornos mentales</a:t>
          </a:r>
          <a:endParaRPr lang="es-CO" sz="1600" dirty="0"/>
        </a:p>
      </dgm:t>
    </dgm:pt>
    <dgm:pt modelId="{CE0A4F87-5BE0-4A81-9AE5-8D278C98F90E}" type="parTrans" cxnId="{66EB1953-5103-4994-A6F3-E1D067ED42CE}">
      <dgm:prSet/>
      <dgm:spPr/>
      <dgm:t>
        <a:bodyPr/>
        <a:lstStyle/>
        <a:p>
          <a:endParaRPr lang="es-CO"/>
        </a:p>
      </dgm:t>
    </dgm:pt>
    <dgm:pt modelId="{406FE78A-91E5-46FE-9B99-C6886C7D2665}" type="sibTrans" cxnId="{66EB1953-5103-4994-A6F3-E1D067ED42CE}">
      <dgm:prSet/>
      <dgm:spPr/>
      <dgm:t>
        <a:bodyPr/>
        <a:lstStyle/>
        <a:p>
          <a:endParaRPr lang="es-CO"/>
        </a:p>
      </dgm:t>
    </dgm:pt>
    <dgm:pt modelId="{5A030BE0-90E0-4895-BB4B-C59E5BFEF4FA}">
      <dgm:prSet custT="1"/>
      <dgm:spPr/>
      <dgm:t>
        <a:bodyPr/>
        <a:lstStyle/>
        <a:p>
          <a:r>
            <a:rPr lang="es-CO" sz="1600" b="1" dirty="0" smtClean="0"/>
            <a:t>Implementación de tele psiquiatría y otras estrategias para facilitar la interacción entre profesionales básicos y especializados</a:t>
          </a:r>
          <a:endParaRPr lang="es-CO" sz="1600" b="1" dirty="0"/>
        </a:p>
      </dgm:t>
    </dgm:pt>
    <dgm:pt modelId="{02325084-8A6E-4F0D-92FD-890FCDD55E19}" type="parTrans" cxnId="{D67D3A23-8680-4B5C-8D67-DB150F4A7854}">
      <dgm:prSet/>
      <dgm:spPr/>
      <dgm:t>
        <a:bodyPr/>
        <a:lstStyle/>
        <a:p>
          <a:endParaRPr lang="es-CO"/>
        </a:p>
      </dgm:t>
    </dgm:pt>
    <dgm:pt modelId="{0F9949B9-D3A9-4CE1-8087-B4F3819BE785}" type="sibTrans" cxnId="{D67D3A23-8680-4B5C-8D67-DB150F4A7854}">
      <dgm:prSet/>
      <dgm:spPr/>
      <dgm:t>
        <a:bodyPr/>
        <a:lstStyle/>
        <a:p>
          <a:endParaRPr lang="es-CO"/>
        </a:p>
      </dgm:t>
    </dgm:pt>
    <dgm:pt modelId="{E82E62D2-EF8F-4B47-A528-5F011F7E8615}" type="pres">
      <dgm:prSet presAssocID="{CAA251EE-011C-420A-9382-97FCD838D8E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E3E03AF-6DD4-446D-BF60-626321B384B2}" type="pres">
      <dgm:prSet presAssocID="{B6B41880-4FB5-44A4-A363-C3D9839EDC12}" presName="compNode" presStyleCnt="0"/>
      <dgm:spPr/>
      <dgm:t>
        <a:bodyPr/>
        <a:lstStyle/>
        <a:p>
          <a:endParaRPr lang="es-CO"/>
        </a:p>
      </dgm:t>
    </dgm:pt>
    <dgm:pt modelId="{0A2133D8-1F96-4D01-BEC2-3740C454CE5A}" type="pres">
      <dgm:prSet presAssocID="{B6B41880-4FB5-44A4-A363-C3D9839EDC1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950128-C003-445E-859A-45A384214EC3}" type="pres">
      <dgm:prSet presAssocID="{B6B41880-4FB5-44A4-A363-C3D9839EDC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C48758-3F2B-4916-A4E9-551DA823D22B}" type="pres">
      <dgm:prSet presAssocID="{B6B41880-4FB5-44A4-A363-C3D9839EDC12}" presName="parentRect" presStyleLbl="alignNode1" presStyleIdx="0" presStyleCnt="2"/>
      <dgm:spPr/>
      <dgm:t>
        <a:bodyPr/>
        <a:lstStyle/>
        <a:p>
          <a:endParaRPr lang="es-CO"/>
        </a:p>
      </dgm:t>
    </dgm:pt>
    <dgm:pt modelId="{A2BBEF8D-604E-49D6-8CF8-5C1BD21C9032}" type="pres">
      <dgm:prSet presAssocID="{B6B41880-4FB5-44A4-A363-C3D9839EDC12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2E9C524-F6BA-406E-B78B-A264C8F9CD4F}" type="pres">
      <dgm:prSet presAssocID="{CFAB8A08-138B-4C2C-BCE3-9E8092670FC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5AB1612D-0350-49CE-A2D3-759ECFA4C9DE}" type="pres">
      <dgm:prSet presAssocID="{97B9BFF0-95A7-4359-9FFC-5B69C8386AF9}" presName="compNode" presStyleCnt="0"/>
      <dgm:spPr/>
      <dgm:t>
        <a:bodyPr/>
        <a:lstStyle/>
        <a:p>
          <a:endParaRPr lang="es-CO"/>
        </a:p>
      </dgm:t>
    </dgm:pt>
    <dgm:pt modelId="{95BA282A-D206-4531-9055-B298238B5CD4}" type="pres">
      <dgm:prSet presAssocID="{97B9BFF0-95A7-4359-9FFC-5B69C8386AF9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81DDED-95A8-4E02-90B4-AFDFC1EBA91D}" type="pres">
      <dgm:prSet presAssocID="{97B9BFF0-95A7-4359-9FFC-5B69C8386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1DCE81-19D1-43E7-AC78-182B4E95E46E}" type="pres">
      <dgm:prSet presAssocID="{97B9BFF0-95A7-4359-9FFC-5B69C8386AF9}" presName="parentRect" presStyleLbl="alignNode1" presStyleIdx="1" presStyleCnt="2"/>
      <dgm:spPr/>
      <dgm:t>
        <a:bodyPr/>
        <a:lstStyle/>
        <a:p>
          <a:endParaRPr lang="es-CO"/>
        </a:p>
      </dgm:t>
    </dgm:pt>
    <dgm:pt modelId="{456297FE-C2A3-46D5-B5F7-3324A6660F18}" type="pres">
      <dgm:prSet presAssocID="{97B9BFF0-95A7-4359-9FFC-5B69C8386AF9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620823C5-2621-4EAA-AE63-B53287DB182A}" type="presOf" srcId="{B1D3C715-5A9C-4F2B-A5E2-65D1CE14BDD2}" destId="{95BA282A-D206-4531-9055-B298238B5CD4}" srcOrd="0" destOrd="2" presId="urn:microsoft.com/office/officeart/2005/8/layout/bList2"/>
    <dgm:cxn modelId="{574258FE-2D9F-4BCF-BC66-0AD27FA01239}" srcId="{B6B41880-4FB5-44A4-A363-C3D9839EDC12}" destId="{5F1D4184-9E40-4CF0-816F-41DB94FFC6EF}" srcOrd="1" destOrd="0" parTransId="{3970E3C2-3426-4117-8B31-D6A82116FEE4}" sibTransId="{0CDF7DDB-310F-43E5-93F3-13F4A353ACE4}"/>
    <dgm:cxn modelId="{B7EBCD61-191C-45A5-8547-AF48201D62EA}" srcId="{B6B41880-4FB5-44A4-A363-C3D9839EDC12}" destId="{F6F47BD5-F149-4592-876E-2B48AAD2052A}" srcOrd="0" destOrd="0" parTransId="{CDDCE521-A548-4ACA-AAA8-89A7BA4B68B3}" sibTransId="{75E6A855-F19E-411B-AF2E-4AB8C5A2AD8B}"/>
    <dgm:cxn modelId="{0E527648-184D-481A-90FA-1D7B028B9936}" type="presOf" srcId="{F6F47BD5-F149-4592-876E-2B48AAD2052A}" destId="{0A2133D8-1F96-4D01-BEC2-3740C454CE5A}" srcOrd="0" destOrd="0" presId="urn:microsoft.com/office/officeart/2005/8/layout/bList2"/>
    <dgm:cxn modelId="{CB7BF744-DFAC-446A-BD1B-44234AB5D947}" type="presOf" srcId="{CAA251EE-011C-420A-9382-97FCD838D8E3}" destId="{E82E62D2-EF8F-4B47-A528-5F011F7E8615}" srcOrd="0" destOrd="0" presId="urn:microsoft.com/office/officeart/2005/8/layout/bList2"/>
    <dgm:cxn modelId="{0E9473D6-E9B0-419B-8352-BAA4A9549043}" srcId="{CAA251EE-011C-420A-9382-97FCD838D8E3}" destId="{97B9BFF0-95A7-4359-9FFC-5B69C8386AF9}" srcOrd="1" destOrd="0" parTransId="{05493F12-98F6-4F36-B6BA-3BA4D8AE5E3F}" sibTransId="{1AB6AB1D-7079-4DA9-B90E-B91689433770}"/>
    <dgm:cxn modelId="{3DE02507-6B01-4AB4-AB6E-F8A7A929F417}" type="presOf" srcId="{5A030BE0-90E0-4895-BB4B-C59E5BFEF4FA}" destId="{95BA282A-D206-4531-9055-B298238B5CD4}" srcOrd="0" destOrd="1" presId="urn:microsoft.com/office/officeart/2005/8/layout/bList2"/>
    <dgm:cxn modelId="{74A6FAED-691A-4E8E-A386-59D9ED9BE3FC}" type="presOf" srcId="{B6B41880-4FB5-44A4-A363-C3D9839EDC12}" destId="{1C950128-C003-445E-859A-45A384214EC3}" srcOrd="0" destOrd="0" presId="urn:microsoft.com/office/officeart/2005/8/layout/bList2"/>
    <dgm:cxn modelId="{C9BA92B7-7A1C-481B-A90A-0ABCC1BDB1BF}" type="presOf" srcId="{2E57E7FB-F43B-4E40-A57E-9EC6EABF4B46}" destId="{0A2133D8-1F96-4D01-BEC2-3740C454CE5A}" srcOrd="0" destOrd="2" presId="urn:microsoft.com/office/officeart/2005/8/layout/bList2"/>
    <dgm:cxn modelId="{F588870C-89C0-4964-9EFA-B57998AFC22D}" srcId="{B6B41880-4FB5-44A4-A363-C3D9839EDC12}" destId="{2E57E7FB-F43B-4E40-A57E-9EC6EABF4B46}" srcOrd="2" destOrd="0" parTransId="{0B685A57-D895-4D3E-A239-5EE21BCB03FE}" sibTransId="{432EB7C0-B40C-4851-94F5-CE3CA1C19F9E}"/>
    <dgm:cxn modelId="{D67D3A23-8680-4B5C-8D67-DB150F4A7854}" srcId="{97B9BFF0-95A7-4359-9FFC-5B69C8386AF9}" destId="{5A030BE0-90E0-4895-BB4B-C59E5BFEF4FA}" srcOrd="1" destOrd="0" parTransId="{02325084-8A6E-4F0D-92FD-890FCDD55E19}" sibTransId="{0F9949B9-D3A9-4CE1-8087-B4F3819BE785}"/>
    <dgm:cxn modelId="{924C4F96-581C-49E6-90A7-9BB76DEE9675}" srcId="{97B9BFF0-95A7-4359-9FFC-5B69C8386AF9}" destId="{B04C31E0-1593-4FB7-B899-20156D3D94FA}" srcOrd="0" destOrd="0" parTransId="{6690741F-591E-4333-968B-FA2533583DFC}" sibTransId="{0BA9E2E0-C626-4E01-AF07-38176E5506CC}"/>
    <dgm:cxn modelId="{CF2A7A41-CA90-4B64-9D67-893A5F99B851}" type="presOf" srcId="{97B9BFF0-95A7-4359-9FFC-5B69C8386AF9}" destId="{FC1DCE81-19D1-43E7-AC78-182B4E95E46E}" srcOrd="1" destOrd="0" presId="urn:microsoft.com/office/officeart/2005/8/layout/bList2"/>
    <dgm:cxn modelId="{66EB1953-5103-4994-A6F3-E1D067ED42CE}" srcId="{97B9BFF0-95A7-4359-9FFC-5B69C8386AF9}" destId="{B1D3C715-5A9C-4F2B-A5E2-65D1CE14BDD2}" srcOrd="2" destOrd="0" parTransId="{CE0A4F87-5BE0-4A81-9AE5-8D278C98F90E}" sibTransId="{406FE78A-91E5-46FE-9B99-C6886C7D2665}"/>
    <dgm:cxn modelId="{E03009C6-8DAA-49B4-9738-237DA8983E24}" type="presOf" srcId="{5F1D4184-9E40-4CF0-816F-41DB94FFC6EF}" destId="{0A2133D8-1F96-4D01-BEC2-3740C454CE5A}" srcOrd="0" destOrd="1" presId="urn:microsoft.com/office/officeart/2005/8/layout/bList2"/>
    <dgm:cxn modelId="{FC9281F4-367D-48D9-8902-E5E75B16FBF5}" type="presOf" srcId="{B6B41880-4FB5-44A4-A363-C3D9839EDC12}" destId="{42C48758-3F2B-4916-A4E9-551DA823D22B}" srcOrd="1" destOrd="0" presId="urn:microsoft.com/office/officeart/2005/8/layout/bList2"/>
    <dgm:cxn modelId="{EF2275D4-2FC2-4B1A-9EBF-7651F52617AB}" type="presOf" srcId="{CFAB8A08-138B-4C2C-BCE3-9E8092670FC7}" destId="{72E9C524-F6BA-406E-B78B-A264C8F9CD4F}" srcOrd="0" destOrd="0" presId="urn:microsoft.com/office/officeart/2005/8/layout/bList2"/>
    <dgm:cxn modelId="{B1634B96-B647-4C00-A8B3-230DAC3DC749}" type="presOf" srcId="{97B9BFF0-95A7-4359-9FFC-5B69C8386AF9}" destId="{3281DDED-95A8-4E02-90B4-AFDFC1EBA91D}" srcOrd="0" destOrd="0" presId="urn:microsoft.com/office/officeart/2005/8/layout/bList2"/>
    <dgm:cxn modelId="{06D95827-800A-4DFB-932A-777FB429B150}" type="presOf" srcId="{B04C31E0-1593-4FB7-B899-20156D3D94FA}" destId="{95BA282A-D206-4531-9055-B298238B5CD4}" srcOrd="0" destOrd="0" presId="urn:microsoft.com/office/officeart/2005/8/layout/bList2"/>
    <dgm:cxn modelId="{4B0DD847-995E-41E0-AE93-8744D07DB3DA}" srcId="{CAA251EE-011C-420A-9382-97FCD838D8E3}" destId="{B6B41880-4FB5-44A4-A363-C3D9839EDC12}" srcOrd="0" destOrd="0" parTransId="{4B669175-8D9F-4970-B047-EDC47CCEB771}" sibTransId="{CFAB8A08-138B-4C2C-BCE3-9E8092670FC7}"/>
    <dgm:cxn modelId="{B5111F59-182D-44B7-A2D2-C09E6BAE19BF}" type="presParOf" srcId="{E82E62D2-EF8F-4B47-A528-5F011F7E8615}" destId="{DE3E03AF-6DD4-446D-BF60-626321B384B2}" srcOrd="0" destOrd="0" presId="urn:microsoft.com/office/officeart/2005/8/layout/bList2"/>
    <dgm:cxn modelId="{A2590645-B57D-4E4E-94DB-1C810831F22B}" type="presParOf" srcId="{DE3E03AF-6DD4-446D-BF60-626321B384B2}" destId="{0A2133D8-1F96-4D01-BEC2-3740C454CE5A}" srcOrd="0" destOrd="0" presId="urn:microsoft.com/office/officeart/2005/8/layout/bList2"/>
    <dgm:cxn modelId="{1C75BD1B-D021-4A62-952E-F65E87F8C628}" type="presParOf" srcId="{DE3E03AF-6DD4-446D-BF60-626321B384B2}" destId="{1C950128-C003-445E-859A-45A384214EC3}" srcOrd="1" destOrd="0" presId="urn:microsoft.com/office/officeart/2005/8/layout/bList2"/>
    <dgm:cxn modelId="{823E0CF3-7537-4FCB-98D6-4E328C6E2269}" type="presParOf" srcId="{DE3E03AF-6DD4-446D-BF60-626321B384B2}" destId="{42C48758-3F2B-4916-A4E9-551DA823D22B}" srcOrd="2" destOrd="0" presId="urn:microsoft.com/office/officeart/2005/8/layout/bList2"/>
    <dgm:cxn modelId="{8563D124-2576-4721-BE8A-DD9CC1FA0552}" type="presParOf" srcId="{DE3E03AF-6DD4-446D-BF60-626321B384B2}" destId="{A2BBEF8D-604E-49D6-8CF8-5C1BD21C9032}" srcOrd="3" destOrd="0" presId="urn:microsoft.com/office/officeart/2005/8/layout/bList2"/>
    <dgm:cxn modelId="{201C2736-9D0C-4397-A1FE-66E3E3931DF1}" type="presParOf" srcId="{E82E62D2-EF8F-4B47-A528-5F011F7E8615}" destId="{72E9C524-F6BA-406E-B78B-A264C8F9CD4F}" srcOrd="1" destOrd="0" presId="urn:microsoft.com/office/officeart/2005/8/layout/bList2"/>
    <dgm:cxn modelId="{8EE31BAD-3948-405D-9160-D133F4398FBC}" type="presParOf" srcId="{E82E62D2-EF8F-4B47-A528-5F011F7E8615}" destId="{5AB1612D-0350-49CE-A2D3-759ECFA4C9DE}" srcOrd="2" destOrd="0" presId="urn:microsoft.com/office/officeart/2005/8/layout/bList2"/>
    <dgm:cxn modelId="{11E762CC-0C9D-4E94-8DA9-95E9FCED210F}" type="presParOf" srcId="{5AB1612D-0350-49CE-A2D3-759ECFA4C9DE}" destId="{95BA282A-D206-4531-9055-B298238B5CD4}" srcOrd="0" destOrd="0" presId="urn:microsoft.com/office/officeart/2005/8/layout/bList2"/>
    <dgm:cxn modelId="{028076C8-DE94-4FC0-A8D4-8910B7E65B59}" type="presParOf" srcId="{5AB1612D-0350-49CE-A2D3-759ECFA4C9DE}" destId="{3281DDED-95A8-4E02-90B4-AFDFC1EBA91D}" srcOrd="1" destOrd="0" presId="urn:microsoft.com/office/officeart/2005/8/layout/bList2"/>
    <dgm:cxn modelId="{9E04F653-516C-4CE1-8A9D-DD4D29E6B7AF}" type="presParOf" srcId="{5AB1612D-0350-49CE-A2D3-759ECFA4C9DE}" destId="{FC1DCE81-19D1-43E7-AC78-182B4E95E46E}" srcOrd="2" destOrd="0" presId="urn:microsoft.com/office/officeart/2005/8/layout/bList2"/>
    <dgm:cxn modelId="{0B5C798F-19CC-4042-AB1B-2753EBFC89C0}" type="presParOf" srcId="{5AB1612D-0350-49CE-A2D3-759ECFA4C9DE}" destId="{456297FE-C2A3-46D5-B5F7-3324A6660F1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27107E-9E6A-43C3-8494-D8F48E41359D}" type="doc">
      <dgm:prSet loTypeId="urn:microsoft.com/office/officeart/2005/8/layout/pyramid4" loCatId="pyramid" qsTypeId="urn:microsoft.com/office/officeart/2005/8/quickstyle/simple3" qsCatId="simple" csTypeId="urn:microsoft.com/office/officeart/2005/8/colors/colorful1#1" csCatId="colorful" phldr="1"/>
      <dgm:spPr/>
    </dgm:pt>
    <dgm:pt modelId="{8CF20EEB-A2C3-4517-8483-82682EDD035B}">
      <dgm:prSet phldrT="[Texto]" custT="1"/>
      <dgm:spPr/>
      <dgm:t>
        <a:bodyPr/>
        <a:lstStyle/>
        <a:p>
          <a:r>
            <a:rPr lang="es-CO" sz="1500" b="1" dirty="0" smtClean="0">
              <a:latin typeface="+mn-lt"/>
            </a:rPr>
            <a:t>Indefinición de responsabilidades intersectoriales</a:t>
          </a:r>
          <a:endParaRPr lang="es-CO" sz="1500" b="1" dirty="0">
            <a:latin typeface="+mn-lt"/>
          </a:endParaRPr>
        </a:p>
      </dgm:t>
    </dgm:pt>
    <dgm:pt modelId="{58B71F82-065D-4542-B3C9-A0A63CC685CA}" type="parTrans" cxnId="{3AE0DD83-23B4-459A-A8B9-46DC4C74959A}">
      <dgm:prSet/>
      <dgm:spPr/>
      <dgm:t>
        <a:bodyPr/>
        <a:lstStyle/>
        <a:p>
          <a:endParaRPr lang="es-CO" sz="2000">
            <a:latin typeface="+mn-lt"/>
          </a:endParaRPr>
        </a:p>
      </dgm:t>
    </dgm:pt>
    <dgm:pt modelId="{C4385525-F1B6-4BD0-AC84-766BC42AA7B2}" type="sibTrans" cxnId="{3AE0DD83-23B4-459A-A8B9-46DC4C74959A}">
      <dgm:prSet/>
      <dgm:spPr/>
      <dgm:t>
        <a:bodyPr/>
        <a:lstStyle/>
        <a:p>
          <a:endParaRPr lang="es-CO" sz="2000">
            <a:latin typeface="+mn-lt"/>
          </a:endParaRPr>
        </a:p>
      </dgm:t>
    </dgm:pt>
    <dgm:pt modelId="{E7224E59-BB4C-44F8-B233-84A008D1BF92}">
      <dgm:prSet phldrT="[Texto]" custT="1"/>
      <dgm:spPr/>
      <dgm:t>
        <a:bodyPr/>
        <a:lstStyle/>
        <a:p>
          <a:r>
            <a:rPr lang="es-CO" sz="1500" b="1" dirty="0" smtClean="0">
              <a:latin typeface="+mn-lt"/>
            </a:rPr>
            <a:t>Limitantes del sector Protección y Servicios sociales</a:t>
          </a:r>
          <a:endParaRPr lang="es-CO" sz="1500" b="1" dirty="0">
            <a:latin typeface="+mn-lt"/>
          </a:endParaRPr>
        </a:p>
      </dgm:t>
    </dgm:pt>
    <dgm:pt modelId="{45C099CB-F39F-4916-B85C-091AA33F42D6}" type="parTrans" cxnId="{6349E634-45B9-4445-8585-CE0485D61E61}">
      <dgm:prSet/>
      <dgm:spPr/>
      <dgm:t>
        <a:bodyPr/>
        <a:lstStyle/>
        <a:p>
          <a:endParaRPr lang="es-CO" sz="2000">
            <a:latin typeface="+mn-lt"/>
          </a:endParaRPr>
        </a:p>
      </dgm:t>
    </dgm:pt>
    <dgm:pt modelId="{F6F0F2B4-22F2-47BB-B24E-A0DE0DBD0436}" type="sibTrans" cxnId="{6349E634-45B9-4445-8585-CE0485D61E61}">
      <dgm:prSet/>
      <dgm:spPr/>
      <dgm:t>
        <a:bodyPr/>
        <a:lstStyle/>
        <a:p>
          <a:endParaRPr lang="es-CO" sz="2000">
            <a:latin typeface="+mn-lt"/>
          </a:endParaRPr>
        </a:p>
      </dgm:t>
    </dgm:pt>
    <dgm:pt modelId="{807E93B1-5B4B-49A2-A04E-CFE3532E8037}">
      <dgm:prSet custT="1"/>
      <dgm:spPr/>
      <dgm:t>
        <a:bodyPr/>
        <a:lstStyle/>
        <a:p>
          <a:r>
            <a:rPr lang="es-CO" sz="1500" b="1" dirty="0" smtClean="0">
              <a:solidFill>
                <a:schemeClr val="tx1"/>
              </a:solidFill>
              <a:latin typeface="+mn-lt"/>
            </a:rPr>
            <a:t>Fragmentación en la intervención y tratamiento</a:t>
          </a:r>
          <a:endParaRPr lang="es-CO" sz="1500" b="1" dirty="0">
            <a:solidFill>
              <a:schemeClr val="tx1"/>
            </a:solidFill>
            <a:latin typeface="+mn-lt"/>
          </a:endParaRPr>
        </a:p>
      </dgm:t>
    </dgm:pt>
    <dgm:pt modelId="{4211C697-972C-4DDD-975C-274EAB83E21B}" type="parTrans" cxnId="{732E740B-4386-47C5-B141-E0FDF2080EDA}">
      <dgm:prSet/>
      <dgm:spPr/>
      <dgm:t>
        <a:bodyPr/>
        <a:lstStyle/>
        <a:p>
          <a:endParaRPr lang="es-CO" sz="2000">
            <a:latin typeface="+mn-lt"/>
          </a:endParaRPr>
        </a:p>
      </dgm:t>
    </dgm:pt>
    <dgm:pt modelId="{1A03744D-9914-4D00-83B3-452EAA063C0C}" type="sibTrans" cxnId="{732E740B-4386-47C5-B141-E0FDF2080EDA}">
      <dgm:prSet/>
      <dgm:spPr/>
      <dgm:t>
        <a:bodyPr/>
        <a:lstStyle/>
        <a:p>
          <a:endParaRPr lang="es-CO" sz="2000">
            <a:latin typeface="+mn-lt"/>
          </a:endParaRPr>
        </a:p>
      </dgm:t>
    </dgm:pt>
    <dgm:pt modelId="{1F7194C0-8F3E-47DD-B408-81219BC2F22B}">
      <dgm:prSet phldrT="[Texto]" custT="1"/>
      <dgm:spPr/>
      <dgm:t>
        <a:bodyPr/>
        <a:lstStyle/>
        <a:p>
          <a:r>
            <a:rPr lang="es-CO" sz="1400" b="1" dirty="0" smtClean="0">
              <a:latin typeface="+mn-lt"/>
            </a:rPr>
            <a:t>Baja disponibilidad y limitada capacidad resolutiva y de gestión del recurso humano </a:t>
          </a:r>
          <a:endParaRPr lang="es-CO" sz="1400" dirty="0">
            <a:latin typeface="+mn-lt"/>
          </a:endParaRPr>
        </a:p>
      </dgm:t>
    </dgm:pt>
    <dgm:pt modelId="{0D4A8BD0-D0D3-412D-B774-D9B2F49A680A}" type="parTrans" cxnId="{76811E2C-FC51-4D53-81F8-70BBD5EE3DB5}">
      <dgm:prSet/>
      <dgm:spPr/>
      <dgm:t>
        <a:bodyPr/>
        <a:lstStyle/>
        <a:p>
          <a:endParaRPr lang="es-CO" sz="2000">
            <a:latin typeface="+mn-lt"/>
          </a:endParaRPr>
        </a:p>
      </dgm:t>
    </dgm:pt>
    <dgm:pt modelId="{926D4FC4-DF01-46B2-820D-CE02865872BD}" type="sibTrans" cxnId="{76811E2C-FC51-4D53-81F8-70BBD5EE3DB5}">
      <dgm:prSet/>
      <dgm:spPr/>
      <dgm:t>
        <a:bodyPr/>
        <a:lstStyle/>
        <a:p>
          <a:endParaRPr lang="es-CO" sz="2000">
            <a:latin typeface="+mn-lt"/>
          </a:endParaRPr>
        </a:p>
      </dgm:t>
    </dgm:pt>
    <dgm:pt modelId="{8C5217C5-CC22-4438-A5DA-EEB553BAA61A}" type="pres">
      <dgm:prSet presAssocID="{5227107E-9E6A-43C3-8494-D8F48E41359D}" presName="compositeShape" presStyleCnt="0">
        <dgm:presLayoutVars>
          <dgm:chMax val="9"/>
          <dgm:dir/>
          <dgm:resizeHandles val="exact"/>
        </dgm:presLayoutVars>
      </dgm:prSet>
      <dgm:spPr/>
    </dgm:pt>
    <dgm:pt modelId="{507708DF-300A-4F6D-B9A4-C0906786F8F5}" type="pres">
      <dgm:prSet presAssocID="{5227107E-9E6A-43C3-8494-D8F48E41359D}" presName="triangle1" presStyleLbl="node1" presStyleIdx="0" presStyleCnt="4" custScaleX="105142" custLinFactNeighborX="-210" custLinFactNeighborY="5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CE5D7B-8499-4A50-9077-87D47CA71C08}" type="pres">
      <dgm:prSet presAssocID="{5227107E-9E6A-43C3-8494-D8F48E41359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FD1DD9-8921-4E43-9235-40D15833C08A}" type="pres">
      <dgm:prSet presAssocID="{5227107E-9E6A-43C3-8494-D8F48E41359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C21BD2-BF8B-4D3B-A4C4-C97F0D73E776}" type="pres">
      <dgm:prSet presAssocID="{5227107E-9E6A-43C3-8494-D8F48E41359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6B39E2D-2CEB-4054-9F12-11EC9E720601}" type="presOf" srcId="{5227107E-9E6A-43C3-8494-D8F48E41359D}" destId="{8C5217C5-CC22-4438-A5DA-EEB553BAA61A}" srcOrd="0" destOrd="0" presId="urn:microsoft.com/office/officeart/2005/8/layout/pyramid4"/>
    <dgm:cxn modelId="{BA2EB0A1-C154-4309-8746-251467ECAC0C}" type="presOf" srcId="{E7224E59-BB4C-44F8-B233-84A008D1BF92}" destId="{66FD1DD9-8921-4E43-9235-40D15833C08A}" srcOrd="0" destOrd="0" presId="urn:microsoft.com/office/officeart/2005/8/layout/pyramid4"/>
    <dgm:cxn modelId="{4141E20C-079C-45A0-9F70-980DC30A5F52}" type="presOf" srcId="{807E93B1-5B4B-49A2-A04E-CFE3532E8037}" destId="{08CE5D7B-8499-4A50-9077-87D47CA71C08}" srcOrd="0" destOrd="0" presId="urn:microsoft.com/office/officeart/2005/8/layout/pyramid4"/>
    <dgm:cxn modelId="{D2D737C1-6E5D-4311-97FD-7F948168398D}" type="presOf" srcId="{8CF20EEB-A2C3-4517-8483-82682EDD035B}" destId="{507708DF-300A-4F6D-B9A4-C0906786F8F5}" srcOrd="0" destOrd="0" presId="urn:microsoft.com/office/officeart/2005/8/layout/pyramid4"/>
    <dgm:cxn modelId="{6349E634-45B9-4445-8585-CE0485D61E61}" srcId="{5227107E-9E6A-43C3-8494-D8F48E41359D}" destId="{E7224E59-BB4C-44F8-B233-84A008D1BF92}" srcOrd="2" destOrd="0" parTransId="{45C099CB-F39F-4916-B85C-091AA33F42D6}" sibTransId="{F6F0F2B4-22F2-47BB-B24E-A0DE0DBD0436}"/>
    <dgm:cxn modelId="{732E740B-4386-47C5-B141-E0FDF2080EDA}" srcId="{5227107E-9E6A-43C3-8494-D8F48E41359D}" destId="{807E93B1-5B4B-49A2-A04E-CFE3532E8037}" srcOrd="1" destOrd="0" parTransId="{4211C697-972C-4DDD-975C-274EAB83E21B}" sibTransId="{1A03744D-9914-4D00-83B3-452EAA063C0C}"/>
    <dgm:cxn modelId="{3AE0DD83-23B4-459A-A8B9-46DC4C74959A}" srcId="{5227107E-9E6A-43C3-8494-D8F48E41359D}" destId="{8CF20EEB-A2C3-4517-8483-82682EDD035B}" srcOrd="0" destOrd="0" parTransId="{58B71F82-065D-4542-B3C9-A0A63CC685CA}" sibTransId="{C4385525-F1B6-4BD0-AC84-766BC42AA7B2}"/>
    <dgm:cxn modelId="{8AFF4896-A73A-41F5-949F-BC36F6EFE1F5}" type="presOf" srcId="{1F7194C0-8F3E-47DD-B408-81219BC2F22B}" destId="{C8C21BD2-BF8B-4D3B-A4C4-C97F0D73E776}" srcOrd="0" destOrd="0" presId="urn:microsoft.com/office/officeart/2005/8/layout/pyramid4"/>
    <dgm:cxn modelId="{76811E2C-FC51-4D53-81F8-70BBD5EE3DB5}" srcId="{5227107E-9E6A-43C3-8494-D8F48E41359D}" destId="{1F7194C0-8F3E-47DD-B408-81219BC2F22B}" srcOrd="3" destOrd="0" parTransId="{0D4A8BD0-D0D3-412D-B774-D9B2F49A680A}" sibTransId="{926D4FC4-DF01-46B2-820D-CE02865872BD}"/>
    <dgm:cxn modelId="{E326735A-6918-4BAE-8F18-BDDF36CA86CE}" type="presParOf" srcId="{8C5217C5-CC22-4438-A5DA-EEB553BAA61A}" destId="{507708DF-300A-4F6D-B9A4-C0906786F8F5}" srcOrd="0" destOrd="0" presId="urn:microsoft.com/office/officeart/2005/8/layout/pyramid4"/>
    <dgm:cxn modelId="{DA72629E-0A7E-4469-9ABD-BA9B1955330D}" type="presParOf" srcId="{8C5217C5-CC22-4438-A5DA-EEB553BAA61A}" destId="{08CE5D7B-8499-4A50-9077-87D47CA71C08}" srcOrd="1" destOrd="0" presId="urn:microsoft.com/office/officeart/2005/8/layout/pyramid4"/>
    <dgm:cxn modelId="{6E72F69C-0F66-4BC3-92B9-3575CF6C1FF8}" type="presParOf" srcId="{8C5217C5-CC22-4438-A5DA-EEB553BAA61A}" destId="{66FD1DD9-8921-4E43-9235-40D15833C08A}" srcOrd="2" destOrd="0" presId="urn:microsoft.com/office/officeart/2005/8/layout/pyramid4"/>
    <dgm:cxn modelId="{BB42C859-FE4F-4478-951C-4B803479FBB8}" type="presParOf" srcId="{8C5217C5-CC22-4438-A5DA-EEB553BAA61A}" destId="{C8C21BD2-BF8B-4D3B-A4C4-C97F0D73E77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8B4B1E-D158-4582-96DC-9D2D8A5D501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C98224E-2E35-4C0E-ACA3-D481EA92F46B}">
      <dgm:prSet phldrT="[Texto]" custT="1"/>
      <dgm:spPr/>
      <dgm:t>
        <a:bodyPr/>
        <a:lstStyle/>
        <a:p>
          <a:pPr algn="ctr"/>
          <a:r>
            <a:rPr lang="es-ES" sz="1100" b="0" i="0" dirty="0" smtClean="0">
              <a:latin typeface="Verdana"/>
              <a:cs typeface="Verdana"/>
            </a:rPr>
            <a:t>ATENCIÓN PRIMARIA EN SALUD</a:t>
          </a:r>
          <a:endParaRPr lang="es-ES" sz="1100" b="0" i="0" dirty="0">
            <a:latin typeface="Verdana"/>
            <a:cs typeface="Verdana"/>
          </a:endParaRPr>
        </a:p>
      </dgm:t>
    </dgm:pt>
    <dgm:pt modelId="{9BD74666-7D0C-4088-9D24-DA1AF5E0C395}" type="parTrans" cxnId="{EC758A0E-96F7-429B-A57A-93038C948F2E}">
      <dgm:prSet/>
      <dgm:spPr/>
      <dgm:t>
        <a:bodyPr/>
        <a:lstStyle/>
        <a:p>
          <a:endParaRPr lang="es-ES"/>
        </a:p>
      </dgm:t>
    </dgm:pt>
    <dgm:pt modelId="{5CB34C17-C995-450C-872C-52CD6ACD5A3E}" type="sibTrans" cxnId="{EC758A0E-96F7-429B-A57A-93038C948F2E}">
      <dgm:prSet/>
      <dgm:spPr/>
      <dgm:t>
        <a:bodyPr/>
        <a:lstStyle/>
        <a:p>
          <a:endParaRPr lang="es-ES"/>
        </a:p>
      </dgm:t>
    </dgm:pt>
    <dgm:pt modelId="{46BABF59-6D63-483E-9FB1-8E56FAEBA5E7}">
      <dgm:prSet phldrT="[Texto]" custT="1"/>
      <dgm:spPr/>
      <dgm:t>
        <a:bodyPr/>
        <a:lstStyle/>
        <a:p>
          <a:r>
            <a:rPr lang="es-ES" sz="1050" b="0" i="0" dirty="0" smtClean="0">
              <a:latin typeface="Verdana"/>
              <a:cs typeface="Verdana"/>
            </a:rPr>
            <a:t>SALUD FAMILIAR Y COMUNITARIA</a:t>
          </a:r>
          <a:endParaRPr lang="es-ES" sz="1050" b="0" i="0" dirty="0">
            <a:latin typeface="Verdana"/>
            <a:cs typeface="Verdana"/>
          </a:endParaRPr>
        </a:p>
      </dgm:t>
    </dgm:pt>
    <dgm:pt modelId="{1DD40088-147B-4B36-86E3-17C6BF15B31E}" type="parTrans" cxnId="{A3F51754-D4BB-4985-83D1-7F3643D15B78}">
      <dgm:prSet/>
      <dgm:spPr/>
      <dgm:t>
        <a:bodyPr/>
        <a:lstStyle/>
        <a:p>
          <a:endParaRPr lang="es-ES"/>
        </a:p>
      </dgm:t>
    </dgm:pt>
    <dgm:pt modelId="{9E643BAF-CF12-4F91-BE5D-6C63A45A9699}" type="sibTrans" cxnId="{A3F51754-D4BB-4985-83D1-7F3643D15B78}">
      <dgm:prSet/>
      <dgm:spPr/>
      <dgm:t>
        <a:bodyPr/>
        <a:lstStyle/>
        <a:p>
          <a:endParaRPr lang="es-ES"/>
        </a:p>
      </dgm:t>
    </dgm:pt>
    <dgm:pt modelId="{DE91B60D-B990-4089-9A13-E1B3827A3035}">
      <dgm:prSet phldrT="[Texto]" custT="1"/>
      <dgm:spPr/>
      <dgm:t>
        <a:bodyPr/>
        <a:lstStyle/>
        <a:p>
          <a:r>
            <a:rPr lang="es-ES" sz="1100" b="0" i="0" dirty="0" smtClean="0">
              <a:latin typeface="Verdana"/>
              <a:cs typeface="Verdana"/>
            </a:rPr>
            <a:t>GESTION INTEGRAL DEL RIESGO EN SALUD </a:t>
          </a:r>
          <a:endParaRPr lang="es-ES" sz="1100" b="0" i="0" dirty="0">
            <a:latin typeface="Verdana"/>
            <a:cs typeface="Verdana"/>
          </a:endParaRPr>
        </a:p>
      </dgm:t>
    </dgm:pt>
    <dgm:pt modelId="{3F7F72A0-DFB3-4F69-98EB-875D0778F4B1}" type="parTrans" cxnId="{F6F96437-33FB-4865-A83E-7F07E02B4A6A}">
      <dgm:prSet/>
      <dgm:spPr/>
      <dgm:t>
        <a:bodyPr/>
        <a:lstStyle/>
        <a:p>
          <a:endParaRPr lang="es-ES"/>
        </a:p>
      </dgm:t>
    </dgm:pt>
    <dgm:pt modelId="{AEE4685D-A8DA-4B61-A7F3-0D452904216D}" type="sibTrans" cxnId="{F6F96437-33FB-4865-A83E-7F07E02B4A6A}">
      <dgm:prSet/>
      <dgm:spPr/>
      <dgm:t>
        <a:bodyPr/>
        <a:lstStyle/>
        <a:p>
          <a:endParaRPr lang="es-ES"/>
        </a:p>
      </dgm:t>
    </dgm:pt>
    <dgm:pt modelId="{2A9AE731-8AD0-4E9B-A743-F6DE508341EF}">
      <dgm:prSet phldrT="[Texto]" custT="1"/>
      <dgm:spPr/>
      <dgm:t>
        <a:bodyPr/>
        <a:lstStyle/>
        <a:p>
          <a:r>
            <a:rPr lang="es-ES" sz="1050" b="0" i="0" dirty="0" smtClean="0">
              <a:latin typeface="Verdana"/>
              <a:cs typeface="Verdana"/>
            </a:rPr>
            <a:t>ENFOQUE  POBLACIONAL Y DIFERENCIAL</a:t>
          </a:r>
          <a:endParaRPr lang="es-CO" sz="1050" b="0" i="0" dirty="0">
            <a:latin typeface="Verdana"/>
            <a:cs typeface="Verdana"/>
          </a:endParaRPr>
        </a:p>
      </dgm:t>
    </dgm:pt>
    <dgm:pt modelId="{35A14E80-FD5A-49EA-8FE7-5C1E74EF5CF8}" type="parTrans" cxnId="{4723D2E8-C7A5-4F20-9A88-6E34B9BC4C4F}">
      <dgm:prSet/>
      <dgm:spPr/>
      <dgm:t>
        <a:bodyPr/>
        <a:lstStyle/>
        <a:p>
          <a:endParaRPr lang="es-CO"/>
        </a:p>
      </dgm:t>
    </dgm:pt>
    <dgm:pt modelId="{A4747231-C1FB-4012-990A-6B571EF4ED78}" type="sibTrans" cxnId="{4723D2E8-C7A5-4F20-9A88-6E34B9BC4C4F}">
      <dgm:prSet/>
      <dgm:spPr/>
      <dgm:t>
        <a:bodyPr/>
        <a:lstStyle/>
        <a:p>
          <a:endParaRPr lang="es-CO"/>
        </a:p>
      </dgm:t>
    </dgm:pt>
    <dgm:pt modelId="{122BBA5C-F8E1-4E9C-B09D-F8478D70F706}" type="pres">
      <dgm:prSet presAssocID="{178B4B1E-D158-4582-96DC-9D2D8A5D501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1DE8988-AA2D-4B5E-9F93-09B28F43BC04}" type="pres">
      <dgm:prSet presAssocID="{1C98224E-2E35-4C0E-ACA3-D481EA92F46B}" presName="Accent1" presStyleCnt="0"/>
      <dgm:spPr/>
      <dgm:t>
        <a:bodyPr/>
        <a:lstStyle/>
        <a:p>
          <a:endParaRPr lang="es-CO"/>
        </a:p>
      </dgm:t>
    </dgm:pt>
    <dgm:pt modelId="{4093384E-3A6E-41E9-B898-62ADE442FBB4}" type="pres">
      <dgm:prSet presAssocID="{1C98224E-2E35-4C0E-ACA3-D481EA92F46B}" presName="Accent" presStyleLbl="node1" presStyleIdx="0" presStyleCnt="4"/>
      <dgm:spPr/>
      <dgm:t>
        <a:bodyPr/>
        <a:lstStyle/>
        <a:p>
          <a:endParaRPr lang="en-US"/>
        </a:p>
      </dgm:t>
    </dgm:pt>
    <dgm:pt modelId="{5C13B7DB-8FF0-4109-A9DC-849C4973616C}" type="pres">
      <dgm:prSet presAssocID="{1C98224E-2E35-4C0E-ACA3-D481EA92F46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B59E7F-90C4-4B10-B2A3-79B6A6211C79}" type="pres">
      <dgm:prSet presAssocID="{46BABF59-6D63-483E-9FB1-8E56FAEBA5E7}" presName="Accent2" presStyleCnt="0"/>
      <dgm:spPr/>
      <dgm:t>
        <a:bodyPr/>
        <a:lstStyle/>
        <a:p>
          <a:endParaRPr lang="es-CO"/>
        </a:p>
      </dgm:t>
    </dgm:pt>
    <dgm:pt modelId="{5F9AB7EA-A411-44FB-AC66-FBC4A3BB0456}" type="pres">
      <dgm:prSet presAssocID="{46BABF59-6D63-483E-9FB1-8E56FAEBA5E7}" presName="Accent" presStyleLbl="node1" presStyleIdx="1" presStyleCnt="4"/>
      <dgm:spPr/>
      <dgm:t>
        <a:bodyPr/>
        <a:lstStyle/>
        <a:p>
          <a:endParaRPr lang="en-US"/>
        </a:p>
      </dgm:t>
    </dgm:pt>
    <dgm:pt modelId="{70B8C91E-AABB-414A-BF42-11623D03F7BB}" type="pres">
      <dgm:prSet presAssocID="{46BABF59-6D63-483E-9FB1-8E56FAEBA5E7}" presName="Parent2" presStyleLbl="revTx" presStyleIdx="1" presStyleCnt="4" custScaleX="1177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B7F822-625C-4D33-9000-CCC7FBE145B8}" type="pres">
      <dgm:prSet presAssocID="{DE91B60D-B990-4089-9A13-E1B3827A3035}" presName="Accent3" presStyleCnt="0"/>
      <dgm:spPr/>
      <dgm:t>
        <a:bodyPr/>
        <a:lstStyle/>
        <a:p>
          <a:endParaRPr lang="es-CO"/>
        </a:p>
      </dgm:t>
    </dgm:pt>
    <dgm:pt modelId="{82FC189C-8D93-4558-A7C7-E23008634074}" type="pres">
      <dgm:prSet presAssocID="{DE91B60D-B990-4089-9A13-E1B3827A3035}" presName="Accent" presStyleLbl="node1" presStyleIdx="2" presStyleCnt="4"/>
      <dgm:spPr/>
      <dgm:t>
        <a:bodyPr/>
        <a:lstStyle/>
        <a:p>
          <a:endParaRPr lang="en-US"/>
        </a:p>
      </dgm:t>
    </dgm:pt>
    <dgm:pt modelId="{C057BC5A-F91A-4369-B528-78A3F28BDECB}" type="pres">
      <dgm:prSet presAssocID="{DE91B60D-B990-4089-9A13-E1B3827A3035}" presName="Parent3" presStyleLbl="revTx" presStyleIdx="2" presStyleCnt="4" custLinFactNeighborX="318" custLinFactNeighborY="-174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138785-E2F3-4762-A514-A473A8F77127}" type="pres">
      <dgm:prSet presAssocID="{2A9AE731-8AD0-4E9B-A743-F6DE508341EF}" presName="Accent4" presStyleCnt="0"/>
      <dgm:spPr/>
      <dgm:t>
        <a:bodyPr/>
        <a:lstStyle/>
        <a:p>
          <a:endParaRPr lang="es-CO"/>
        </a:p>
      </dgm:t>
    </dgm:pt>
    <dgm:pt modelId="{3D3B59C6-C6D8-4C51-AD2A-927BDB375AFB}" type="pres">
      <dgm:prSet presAssocID="{2A9AE731-8AD0-4E9B-A743-F6DE508341EF}" presName="Accent" presStyleLbl="node1" presStyleIdx="3" presStyleCnt="4"/>
      <dgm:spPr/>
      <dgm:t>
        <a:bodyPr/>
        <a:lstStyle/>
        <a:p>
          <a:endParaRPr lang="en-US"/>
        </a:p>
      </dgm:t>
    </dgm:pt>
    <dgm:pt modelId="{9E653168-0E35-42A2-A0B9-66AFE85E7F63}" type="pres">
      <dgm:prSet presAssocID="{2A9AE731-8AD0-4E9B-A743-F6DE508341EF}" presName="Parent4" presStyleLbl="revTx" presStyleIdx="3" presStyleCnt="4" custScaleX="117479" custLinFactNeighborX="6723" custLinFactNeighborY="-172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6F96437-33FB-4865-A83E-7F07E02B4A6A}" srcId="{178B4B1E-D158-4582-96DC-9D2D8A5D501C}" destId="{DE91B60D-B990-4089-9A13-E1B3827A3035}" srcOrd="2" destOrd="0" parTransId="{3F7F72A0-DFB3-4F69-98EB-875D0778F4B1}" sibTransId="{AEE4685D-A8DA-4B61-A7F3-0D452904216D}"/>
    <dgm:cxn modelId="{5B803953-5AB1-41EC-B20C-DC63EB577602}" type="presOf" srcId="{2A9AE731-8AD0-4E9B-A743-F6DE508341EF}" destId="{9E653168-0E35-42A2-A0B9-66AFE85E7F63}" srcOrd="0" destOrd="0" presId="urn:microsoft.com/office/officeart/2009/layout/CircleArrowProcess"/>
    <dgm:cxn modelId="{2FE6EFF6-9FFC-4EA1-A899-13AF4CF7555F}" type="presOf" srcId="{1C98224E-2E35-4C0E-ACA3-D481EA92F46B}" destId="{5C13B7DB-8FF0-4109-A9DC-849C4973616C}" srcOrd="0" destOrd="0" presId="urn:microsoft.com/office/officeart/2009/layout/CircleArrowProcess"/>
    <dgm:cxn modelId="{AFADF83A-799C-4A42-8B33-92D43303B3B3}" type="presOf" srcId="{DE91B60D-B990-4089-9A13-E1B3827A3035}" destId="{C057BC5A-F91A-4369-B528-78A3F28BDECB}" srcOrd="0" destOrd="0" presId="urn:microsoft.com/office/officeart/2009/layout/CircleArrowProcess"/>
    <dgm:cxn modelId="{A3F51754-D4BB-4985-83D1-7F3643D15B78}" srcId="{178B4B1E-D158-4582-96DC-9D2D8A5D501C}" destId="{46BABF59-6D63-483E-9FB1-8E56FAEBA5E7}" srcOrd="1" destOrd="0" parTransId="{1DD40088-147B-4B36-86E3-17C6BF15B31E}" sibTransId="{9E643BAF-CF12-4F91-BE5D-6C63A45A9699}"/>
    <dgm:cxn modelId="{48940BF6-0431-4497-A67E-528D6D65827A}" type="presOf" srcId="{46BABF59-6D63-483E-9FB1-8E56FAEBA5E7}" destId="{70B8C91E-AABB-414A-BF42-11623D03F7BB}" srcOrd="0" destOrd="0" presId="urn:microsoft.com/office/officeart/2009/layout/CircleArrowProcess"/>
    <dgm:cxn modelId="{4723D2E8-C7A5-4F20-9A88-6E34B9BC4C4F}" srcId="{178B4B1E-D158-4582-96DC-9D2D8A5D501C}" destId="{2A9AE731-8AD0-4E9B-A743-F6DE508341EF}" srcOrd="3" destOrd="0" parTransId="{35A14E80-FD5A-49EA-8FE7-5C1E74EF5CF8}" sibTransId="{A4747231-C1FB-4012-990A-6B571EF4ED78}"/>
    <dgm:cxn modelId="{6FB1B566-EFF4-48D8-A406-290A8AA43E78}" type="presOf" srcId="{178B4B1E-D158-4582-96DC-9D2D8A5D501C}" destId="{122BBA5C-F8E1-4E9C-B09D-F8478D70F706}" srcOrd="0" destOrd="0" presId="urn:microsoft.com/office/officeart/2009/layout/CircleArrowProcess"/>
    <dgm:cxn modelId="{EC758A0E-96F7-429B-A57A-93038C948F2E}" srcId="{178B4B1E-D158-4582-96DC-9D2D8A5D501C}" destId="{1C98224E-2E35-4C0E-ACA3-D481EA92F46B}" srcOrd="0" destOrd="0" parTransId="{9BD74666-7D0C-4088-9D24-DA1AF5E0C395}" sibTransId="{5CB34C17-C995-450C-872C-52CD6ACD5A3E}"/>
    <dgm:cxn modelId="{5C311330-E02D-4FE7-ABB2-7870921D8A30}" type="presParOf" srcId="{122BBA5C-F8E1-4E9C-B09D-F8478D70F706}" destId="{71DE8988-AA2D-4B5E-9F93-09B28F43BC04}" srcOrd="0" destOrd="0" presId="urn:microsoft.com/office/officeart/2009/layout/CircleArrowProcess"/>
    <dgm:cxn modelId="{1912FC66-805A-4D1F-8B92-48E40B23A126}" type="presParOf" srcId="{71DE8988-AA2D-4B5E-9F93-09B28F43BC04}" destId="{4093384E-3A6E-41E9-B898-62ADE442FBB4}" srcOrd="0" destOrd="0" presId="urn:microsoft.com/office/officeart/2009/layout/CircleArrowProcess"/>
    <dgm:cxn modelId="{829C2893-D05A-4BB6-8A79-EE3A6DCF5FAE}" type="presParOf" srcId="{122BBA5C-F8E1-4E9C-B09D-F8478D70F706}" destId="{5C13B7DB-8FF0-4109-A9DC-849C4973616C}" srcOrd="1" destOrd="0" presId="urn:microsoft.com/office/officeart/2009/layout/CircleArrowProcess"/>
    <dgm:cxn modelId="{A6848EFE-610C-4212-8505-529BE10E01CA}" type="presParOf" srcId="{122BBA5C-F8E1-4E9C-B09D-F8478D70F706}" destId="{A2B59E7F-90C4-4B10-B2A3-79B6A6211C79}" srcOrd="2" destOrd="0" presId="urn:microsoft.com/office/officeart/2009/layout/CircleArrowProcess"/>
    <dgm:cxn modelId="{C795DCE6-B6A2-4266-A8AF-E53CEC9EAD09}" type="presParOf" srcId="{A2B59E7F-90C4-4B10-B2A3-79B6A6211C79}" destId="{5F9AB7EA-A411-44FB-AC66-FBC4A3BB0456}" srcOrd="0" destOrd="0" presId="urn:microsoft.com/office/officeart/2009/layout/CircleArrowProcess"/>
    <dgm:cxn modelId="{D5AF26B7-1B1E-4D01-B3E3-2D77E23C9877}" type="presParOf" srcId="{122BBA5C-F8E1-4E9C-B09D-F8478D70F706}" destId="{70B8C91E-AABB-414A-BF42-11623D03F7BB}" srcOrd="3" destOrd="0" presId="urn:microsoft.com/office/officeart/2009/layout/CircleArrowProcess"/>
    <dgm:cxn modelId="{E7069258-68C4-4B54-A75A-B644BF63E992}" type="presParOf" srcId="{122BBA5C-F8E1-4E9C-B09D-F8478D70F706}" destId="{33B7F822-625C-4D33-9000-CCC7FBE145B8}" srcOrd="4" destOrd="0" presId="urn:microsoft.com/office/officeart/2009/layout/CircleArrowProcess"/>
    <dgm:cxn modelId="{93BBA194-B172-4046-9BDE-5D129949E4B0}" type="presParOf" srcId="{33B7F822-625C-4D33-9000-CCC7FBE145B8}" destId="{82FC189C-8D93-4558-A7C7-E23008634074}" srcOrd="0" destOrd="0" presId="urn:microsoft.com/office/officeart/2009/layout/CircleArrowProcess"/>
    <dgm:cxn modelId="{370F8137-4271-4966-B94E-0EFBB18C4761}" type="presParOf" srcId="{122BBA5C-F8E1-4E9C-B09D-F8478D70F706}" destId="{C057BC5A-F91A-4369-B528-78A3F28BDECB}" srcOrd="5" destOrd="0" presId="urn:microsoft.com/office/officeart/2009/layout/CircleArrowProcess"/>
    <dgm:cxn modelId="{9427BFD5-6C1B-4805-907D-10A05693EEAB}" type="presParOf" srcId="{122BBA5C-F8E1-4E9C-B09D-F8478D70F706}" destId="{04138785-E2F3-4762-A514-A473A8F77127}" srcOrd="6" destOrd="0" presId="urn:microsoft.com/office/officeart/2009/layout/CircleArrowProcess"/>
    <dgm:cxn modelId="{2FCE8356-EF39-4BED-856D-BAB26D4E559F}" type="presParOf" srcId="{04138785-E2F3-4762-A514-A473A8F77127}" destId="{3D3B59C6-C6D8-4C51-AD2A-927BDB375AFB}" srcOrd="0" destOrd="0" presId="urn:microsoft.com/office/officeart/2009/layout/CircleArrowProcess"/>
    <dgm:cxn modelId="{AA1726C4-5C17-4E5E-B810-07A1B6409272}" type="presParOf" srcId="{122BBA5C-F8E1-4E9C-B09D-F8478D70F706}" destId="{9E653168-0E35-42A2-A0B9-66AFE85E7F6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C62D39-A1E6-4892-914C-53DFA1EF1D77}" type="doc">
      <dgm:prSet loTypeId="urn:microsoft.com/office/officeart/2005/8/layout/chart3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B6ABE91-C7DE-4D31-ACD2-092E6A9233E0}">
      <dgm:prSet custT="1"/>
      <dgm:spPr/>
      <dgm:t>
        <a:bodyPr/>
        <a:lstStyle/>
        <a:p>
          <a:r>
            <a:rPr lang="es-CO" sz="1100" dirty="0" smtClean="0">
              <a:latin typeface="Arial Black" panose="020B0A04020102020204" pitchFamily="34" charset="0"/>
            </a:rPr>
            <a:t>1.GESTION DE LA SALUD PUBLICA A NIVEL TERRITORIAL</a:t>
          </a:r>
          <a:endParaRPr lang="es-CO" sz="1100" dirty="0">
            <a:latin typeface="Arial Black" panose="020B0A04020102020204" pitchFamily="34" charset="0"/>
          </a:endParaRPr>
        </a:p>
      </dgm:t>
    </dgm:pt>
    <dgm:pt modelId="{16C6A896-2FB9-42A7-B37A-F1D2223D2352}" type="parTrans" cxnId="{9E89DCDF-4C2E-4621-BAA3-3E4E31BD27FB}">
      <dgm:prSet/>
      <dgm:spPr/>
      <dgm:t>
        <a:bodyPr/>
        <a:lstStyle/>
        <a:p>
          <a:endParaRPr lang="es-CO"/>
        </a:p>
      </dgm:t>
    </dgm:pt>
    <dgm:pt modelId="{493CEC29-83CB-4596-8C59-56D5A18FAEA5}" type="sibTrans" cxnId="{9E89DCDF-4C2E-4621-BAA3-3E4E31BD27FB}">
      <dgm:prSet/>
      <dgm:spPr/>
      <dgm:t>
        <a:bodyPr/>
        <a:lstStyle/>
        <a:p>
          <a:endParaRPr lang="es-CO"/>
        </a:p>
      </dgm:t>
    </dgm:pt>
    <dgm:pt modelId="{D486829C-CA4C-4A35-910C-6952FEBFD7F0}">
      <dgm:prSet custT="1"/>
      <dgm:spPr/>
      <dgm:t>
        <a:bodyPr/>
        <a:lstStyle/>
        <a:p>
          <a:r>
            <a:rPr lang="es-CO" sz="1100" dirty="0" smtClean="0">
              <a:latin typeface="Arial Black" panose="020B0A04020102020204" pitchFamily="34" charset="0"/>
            </a:rPr>
            <a:t>2. PRIORIZACION DE POBLACIONES E INTERVENCIONES</a:t>
          </a:r>
          <a:endParaRPr lang="es-CO" sz="1100" dirty="0">
            <a:latin typeface="Arial Black" panose="020B0A04020102020204" pitchFamily="34" charset="0"/>
          </a:endParaRPr>
        </a:p>
      </dgm:t>
    </dgm:pt>
    <dgm:pt modelId="{C9396F73-56BE-4EAA-BE33-941B0AAC480D}" type="parTrans" cxnId="{084E9FD8-A32B-4EDD-859D-D263F6F07CDD}">
      <dgm:prSet/>
      <dgm:spPr/>
      <dgm:t>
        <a:bodyPr/>
        <a:lstStyle/>
        <a:p>
          <a:endParaRPr lang="es-CO"/>
        </a:p>
      </dgm:t>
    </dgm:pt>
    <dgm:pt modelId="{A004BEA9-8B66-41E5-8707-5A374DAEE28D}" type="sibTrans" cxnId="{084E9FD8-A32B-4EDD-859D-D263F6F07CDD}">
      <dgm:prSet/>
      <dgm:spPr/>
      <dgm:t>
        <a:bodyPr/>
        <a:lstStyle/>
        <a:p>
          <a:endParaRPr lang="es-CO"/>
        </a:p>
      </dgm:t>
    </dgm:pt>
    <dgm:pt modelId="{DDC516E6-0373-45C7-84CD-A73CCF867BB6}">
      <dgm:prSet custT="1"/>
      <dgm:spPr/>
      <dgm:t>
        <a:bodyPr/>
        <a:lstStyle/>
        <a:p>
          <a:r>
            <a:rPr lang="es-CO" sz="1100" dirty="0" smtClean="0">
              <a:latin typeface="Arial Black" panose="020B0A04020102020204" pitchFamily="34" charset="0"/>
            </a:rPr>
            <a:t>3. DESARROLLO DE ACCIONES DE PROMOCION</a:t>
          </a:r>
          <a:endParaRPr lang="es-CO" sz="1100" dirty="0">
            <a:latin typeface="Arial Black" panose="020B0A04020102020204" pitchFamily="34" charset="0"/>
          </a:endParaRPr>
        </a:p>
      </dgm:t>
    </dgm:pt>
    <dgm:pt modelId="{E240B0C8-DF2E-444F-B996-4DA0B7C00B22}" type="parTrans" cxnId="{D767BA8F-D557-4B9B-943D-6141C9D59597}">
      <dgm:prSet/>
      <dgm:spPr/>
      <dgm:t>
        <a:bodyPr/>
        <a:lstStyle/>
        <a:p>
          <a:endParaRPr lang="es-CO"/>
        </a:p>
      </dgm:t>
    </dgm:pt>
    <dgm:pt modelId="{02AB70D7-9201-4762-89CF-4627AE2F33A3}" type="sibTrans" cxnId="{D767BA8F-D557-4B9B-943D-6141C9D59597}">
      <dgm:prSet/>
      <dgm:spPr/>
      <dgm:t>
        <a:bodyPr/>
        <a:lstStyle/>
        <a:p>
          <a:endParaRPr lang="es-CO"/>
        </a:p>
      </dgm:t>
    </dgm:pt>
    <dgm:pt modelId="{8053F3A8-FA21-4B37-BBAF-8F8034AE917E}">
      <dgm:prSet custT="1"/>
      <dgm:spPr/>
      <dgm:t>
        <a:bodyPr/>
        <a:lstStyle/>
        <a:p>
          <a:r>
            <a:rPr lang="es-CO" sz="1100" dirty="0" smtClean="0">
              <a:latin typeface="Arial Black" panose="020B0A04020102020204" pitchFamily="34" charset="0"/>
            </a:rPr>
            <a:t>4. IMPLEMENTACION DE LA GESTION INTEGRAL DEL RIESGO</a:t>
          </a:r>
          <a:endParaRPr lang="es-CO" sz="1100" dirty="0">
            <a:latin typeface="Arial Black" panose="020B0A04020102020204" pitchFamily="34" charset="0"/>
          </a:endParaRPr>
        </a:p>
      </dgm:t>
    </dgm:pt>
    <dgm:pt modelId="{D03D3A3A-8FD0-4A9E-939E-F82BB9F3729D}" type="parTrans" cxnId="{B9B229F8-7CF2-42E4-A1B2-FAC0C5044F1F}">
      <dgm:prSet/>
      <dgm:spPr/>
      <dgm:t>
        <a:bodyPr/>
        <a:lstStyle/>
        <a:p>
          <a:endParaRPr lang="es-CO"/>
        </a:p>
      </dgm:t>
    </dgm:pt>
    <dgm:pt modelId="{A63E0B0A-2952-417A-A885-2BF46115F5D2}" type="sibTrans" cxnId="{B9B229F8-7CF2-42E4-A1B2-FAC0C5044F1F}">
      <dgm:prSet/>
      <dgm:spPr/>
      <dgm:t>
        <a:bodyPr/>
        <a:lstStyle/>
        <a:p>
          <a:endParaRPr lang="es-CO"/>
        </a:p>
      </dgm:t>
    </dgm:pt>
    <dgm:pt modelId="{190A6CA2-B6E1-4A71-9F8B-069351CEEF05}">
      <dgm:prSet custT="1"/>
      <dgm:spPr/>
      <dgm:t>
        <a:bodyPr/>
        <a:lstStyle/>
        <a:p>
          <a:r>
            <a:rPr lang="es-CO" sz="1100" dirty="0" smtClean="0">
              <a:latin typeface="Arial Black" panose="020B0A04020102020204" pitchFamily="34" charset="0"/>
            </a:rPr>
            <a:t>5. ORGANIZACIÓN DE LA PRESTACION DE SERVICIOS DE SALUD.</a:t>
          </a:r>
          <a:endParaRPr lang="es-CO" sz="1100" dirty="0">
            <a:latin typeface="Arial Black" panose="020B0A04020102020204" pitchFamily="34" charset="0"/>
          </a:endParaRPr>
        </a:p>
      </dgm:t>
    </dgm:pt>
    <dgm:pt modelId="{7AFEE91D-3A03-4251-9C22-19861FC25991}" type="parTrans" cxnId="{44FB39DA-1F27-4B37-B9C8-D1E5FF8D1DEE}">
      <dgm:prSet/>
      <dgm:spPr/>
      <dgm:t>
        <a:bodyPr/>
        <a:lstStyle/>
        <a:p>
          <a:endParaRPr lang="es-CO"/>
        </a:p>
      </dgm:t>
    </dgm:pt>
    <dgm:pt modelId="{3BB64370-A788-4FD5-9331-47D0E51576ED}" type="sibTrans" cxnId="{44FB39DA-1F27-4B37-B9C8-D1E5FF8D1DEE}">
      <dgm:prSet/>
      <dgm:spPr/>
      <dgm:t>
        <a:bodyPr/>
        <a:lstStyle/>
        <a:p>
          <a:endParaRPr lang="es-CO"/>
        </a:p>
      </dgm:t>
    </dgm:pt>
    <dgm:pt modelId="{06A4B9CC-6055-489C-B551-B2DE387C563B}">
      <dgm:prSet custT="1"/>
      <dgm:spPr/>
      <dgm:t>
        <a:bodyPr/>
        <a:lstStyle/>
        <a:p>
          <a:r>
            <a:rPr lang="es-CO" sz="1100" dirty="0" smtClean="0">
              <a:latin typeface="Arial Black" panose="020B0A04020102020204" pitchFamily="34" charset="0"/>
            </a:rPr>
            <a:t>6. ALINEACION DEL SISTEMA DE INCENTIVOS</a:t>
          </a:r>
          <a:endParaRPr lang="es-CO" sz="1100" dirty="0">
            <a:latin typeface="Arial Black" panose="020B0A04020102020204" pitchFamily="34" charset="0"/>
          </a:endParaRPr>
        </a:p>
      </dgm:t>
    </dgm:pt>
    <dgm:pt modelId="{D9F570BA-79C3-42E1-A5CA-E57F572D4310}" type="parTrans" cxnId="{B81582DD-4071-4B8E-93AF-2A35905C1EB4}">
      <dgm:prSet/>
      <dgm:spPr/>
      <dgm:t>
        <a:bodyPr/>
        <a:lstStyle/>
        <a:p>
          <a:endParaRPr lang="es-CO"/>
        </a:p>
      </dgm:t>
    </dgm:pt>
    <dgm:pt modelId="{2C696320-2023-4F2C-94F9-44B416EC7F76}" type="sibTrans" cxnId="{B81582DD-4071-4B8E-93AF-2A35905C1EB4}">
      <dgm:prSet/>
      <dgm:spPr/>
      <dgm:t>
        <a:bodyPr/>
        <a:lstStyle/>
        <a:p>
          <a:endParaRPr lang="es-CO"/>
        </a:p>
      </dgm:t>
    </dgm:pt>
    <dgm:pt modelId="{C70D99D9-D8F7-4723-8659-056AE204F8AE}" type="pres">
      <dgm:prSet presAssocID="{2AC62D39-A1E6-4892-914C-53DFA1EF1D7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7636982-9339-4E34-BF3D-02F3BB794DFB}" type="pres">
      <dgm:prSet presAssocID="{2AC62D39-A1E6-4892-914C-53DFA1EF1D77}" presName="wedge1" presStyleLbl="node1" presStyleIdx="0" presStyleCnt="6" custLinFactNeighborX="-2668" custLinFactNeighborY="4629"/>
      <dgm:spPr/>
      <dgm:t>
        <a:bodyPr/>
        <a:lstStyle/>
        <a:p>
          <a:endParaRPr lang="es-CO"/>
        </a:p>
      </dgm:t>
    </dgm:pt>
    <dgm:pt modelId="{4904089E-C2D4-408A-B137-9DF7F25D858B}" type="pres">
      <dgm:prSet presAssocID="{2AC62D39-A1E6-4892-914C-53DFA1EF1D7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59D491-641F-4DC1-93FA-908A86DC47C1}" type="pres">
      <dgm:prSet presAssocID="{2AC62D39-A1E6-4892-914C-53DFA1EF1D77}" presName="wedge2" presStyleLbl="node1" presStyleIdx="1" presStyleCnt="6"/>
      <dgm:spPr/>
      <dgm:t>
        <a:bodyPr/>
        <a:lstStyle/>
        <a:p>
          <a:endParaRPr lang="es-CO"/>
        </a:p>
      </dgm:t>
    </dgm:pt>
    <dgm:pt modelId="{D3141984-07B3-48F4-81F3-BAA7F63EF0E8}" type="pres">
      <dgm:prSet presAssocID="{2AC62D39-A1E6-4892-914C-53DFA1EF1D7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952A1B-C256-4E16-BEE4-8915EB8FC6D5}" type="pres">
      <dgm:prSet presAssocID="{2AC62D39-A1E6-4892-914C-53DFA1EF1D77}" presName="wedge3" presStyleLbl="node1" presStyleIdx="2" presStyleCnt="6"/>
      <dgm:spPr/>
      <dgm:t>
        <a:bodyPr/>
        <a:lstStyle/>
        <a:p>
          <a:endParaRPr lang="es-CO"/>
        </a:p>
      </dgm:t>
    </dgm:pt>
    <dgm:pt modelId="{70187BBC-A253-4212-9D9B-9977D4F171F8}" type="pres">
      <dgm:prSet presAssocID="{2AC62D39-A1E6-4892-914C-53DFA1EF1D7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D3F224-F44D-4001-896B-1438F89ED4E4}" type="pres">
      <dgm:prSet presAssocID="{2AC62D39-A1E6-4892-914C-53DFA1EF1D77}" presName="wedge4" presStyleLbl="node1" presStyleIdx="3" presStyleCnt="6" custLinFactNeighborX="-1242" custLinFactNeighborY="2576"/>
      <dgm:spPr/>
      <dgm:t>
        <a:bodyPr/>
        <a:lstStyle/>
        <a:p>
          <a:endParaRPr lang="es-CO"/>
        </a:p>
      </dgm:t>
    </dgm:pt>
    <dgm:pt modelId="{49E4B34C-6FB2-4D91-8B85-B2431137E40D}" type="pres">
      <dgm:prSet presAssocID="{2AC62D39-A1E6-4892-914C-53DFA1EF1D7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EC2528-1BB4-4AF8-9475-56D6797D0853}" type="pres">
      <dgm:prSet presAssocID="{2AC62D39-A1E6-4892-914C-53DFA1EF1D77}" presName="wedge5" presStyleLbl="node1" presStyleIdx="4" presStyleCnt="6"/>
      <dgm:spPr/>
      <dgm:t>
        <a:bodyPr/>
        <a:lstStyle/>
        <a:p>
          <a:endParaRPr lang="es-CO"/>
        </a:p>
      </dgm:t>
    </dgm:pt>
    <dgm:pt modelId="{9697EA0B-1BDC-46AF-A8CD-AFF4000F81C8}" type="pres">
      <dgm:prSet presAssocID="{2AC62D39-A1E6-4892-914C-53DFA1EF1D7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33FDFC-15CC-4C28-9D4C-13927CC30E92}" type="pres">
      <dgm:prSet presAssocID="{2AC62D39-A1E6-4892-914C-53DFA1EF1D77}" presName="wedge6" presStyleLbl="node1" presStyleIdx="5" presStyleCnt="6"/>
      <dgm:spPr/>
      <dgm:t>
        <a:bodyPr/>
        <a:lstStyle/>
        <a:p>
          <a:endParaRPr lang="es-CO"/>
        </a:p>
      </dgm:t>
    </dgm:pt>
    <dgm:pt modelId="{B39660B6-B359-4137-9AC3-4E437DB0D078}" type="pres">
      <dgm:prSet presAssocID="{2AC62D39-A1E6-4892-914C-53DFA1EF1D7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412A802-7C23-4F2B-A38C-B7CAAA85510B}" type="presOf" srcId="{D486829C-CA4C-4A35-910C-6952FEBFD7F0}" destId="{7059D491-641F-4DC1-93FA-908A86DC47C1}" srcOrd="0" destOrd="0" presId="urn:microsoft.com/office/officeart/2005/8/layout/chart3"/>
    <dgm:cxn modelId="{58E504DD-3FFF-4B1F-84E6-01826FE72579}" type="presOf" srcId="{D486829C-CA4C-4A35-910C-6952FEBFD7F0}" destId="{D3141984-07B3-48F4-81F3-BAA7F63EF0E8}" srcOrd="1" destOrd="0" presId="urn:microsoft.com/office/officeart/2005/8/layout/chart3"/>
    <dgm:cxn modelId="{B9B229F8-7CF2-42E4-A1B2-FAC0C5044F1F}" srcId="{2AC62D39-A1E6-4892-914C-53DFA1EF1D77}" destId="{8053F3A8-FA21-4B37-BBAF-8F8034AE917E}" srcOrd="3" destOrd="0" parTransId="{D03D3A3A-8FD0-4A9E-939E-F82BB9F3729D}" sibTransId="{A63E0B0A-2952-417A-A885-2BF46115F5D2}"/>
    <dgm:cxn modelId="{7279D268-CF8F-4BD7-B86E-DAFF3ABB7DDF}" type="presOf" srcId="{BB6ABE91-C7DE-4D31-ACD2-092E6A9233E0}" destId="{67636982-9339-4E34-BF3D-02F3BB794DFB}" srcOrd="0" destOrd="0" presId="urn:microsoft.com/office/officeart/2005/8/layout/chart3"/>
    <dgm:cxn modelId="{084E9FD8-A32B-4EDD-859D-D263F6F07CDD}" srcId="{2AC62D39-A1E6-4892-914C-53DFA1EF1D77}" destId="{D486829C-CA4C-4A35-910C-6952FEBFD7F0}" srcOrd="1" destOrd="0" parTransId="{C9396F73-56BE-4EAA-BE33-941B0AAC480D}" sibTransId="{A004BEA9-8B66-41E5-8707-5A374DAEE28D}"/>
    <dgm:cxn modelId="{D767BA8F-D557-4B9B-943D-6141C9D59597}" srcId="{2AC62D39-A1E6-4892-914C-53DFA1EF1D77}" destId="{DDC516E6-0373-45C7-84CD-A73CCF867BB6}" srcOrd="2" destOrd="0" parTransId="{E240B0C8-DF2E-444F-B996-4DA0B7C00B22}" sibTransId="{02AB70D7-9201-4762-89CF-4627AE2F33A3}"/>
    <dgm:cxn modelId="{B81582DD-4071-4B8E-93AF-2A35905C1EB4}" srcId="{2AC62D39-A1E6-4892-914C-53DFA1EF1D77}" destId="{06A4B9CC-6055-489C-B551-B2DE387C563B}" srcOrd="5" destOrd="0" parTransId="{D9F570BA-79C3-42E1-A5CA-E57F572D4310}" sibTransId="{2C696320-2023-4F2C-94F9-44B416EC7F76}"/>
    <dgm:cxn modelId="{DA82A151-BC74-45BF-8F86-56048F1EB444}" type="presOf" srcId="{06A4B9CC-6055-489C-B551-B2DE387C563B}" destId="{B39660B6-B359-4137-9AC3-4E437DB0D078}" srcOrd="1" destOrd="0" presId="urn:microsoft.com/office/officeart/2005/8/layout/chart3"/>
    <dgm:cxn modelId="{303AA5A2-E5FE-442F-8EC8-91576180F574}" type="presOf" srcId="{8053F3A8-FA21-4B37-BBAF-8F8034AE917E}" destId="{1BD3F224-F44D-4001-896B-1438F89ED4E4}" srcOrd="0" destOrd="0" presId="urn:microsoft.com/office/officeart/2005/8/layout/chart3"/>
    <dgm:cxn modelId="{1342E7DC-2789-42D7-A74C-2CEA21B321AA}" type="presOf" srcId="{BB6ABE91-C7DE-4D31-ACD2-092E6A9233E0}" destId="{4904089E-C2D4-408A-B137-9DF7F25D858B}" srcOrd="1" destOrd="0" presId="urn:microsoft.com/office/officeart/2005/8/layout/chart3"/>
    <dgm:cxn modelId="{D0DD3097-862F-4FF1-A813-EEBE84A5CBF6}" type="presOf" srcId="{2AC62D39-A1E6-4892-914C-53DFA1EF1D77}" destId="{C70D99D9-D8F7-4723-8659-056AE204F8AE}" srcOrd="0" destOrd="0" presId="urn:microsoft.com/office/officeart/2005/8/layout/chart3"/>
    <dgm:cxn modelId="{FDFC3759-328A-4E3D-AEDD-EA3A656ED0B5}" type="presOf" srcId="{190A6CA2-B6E1-4A71-9F8B-069351CEEF05}" destId="{9697EA0B-1BDC-46AF-A8CD-AFF4000F81C8}" srcOrd="1" destOrd="0" presId="urn:microsoft.com/office/officeart/2005/8/layout/chart3"/>
    <dgm:cxn modelId="{15BB46BD-9974-44F6-9B9D-C1880D32FCE9}" type="presOf" srcId="{DDC516E6-0373-45C7-84CD-A73CCF867BB6}" destId="{EF952A1B-C256-4E16-BEE4-8915EB8FC6D5}" srcOrd="0" destOrd="0" presId="urn:microsoft.com/office/officeart/2005/8/layout/chart3"/>
    <dgm:cxn modelId="{44FB39DA-1F27-4B37-B9C8-D1E5FF8D1DEE}" srcId="{2AC62D39-A1E6-4892-914C-53DFA1EF1D77}" destId="{190A6CA2-B6E1-4A71-9F8B-069351CEEF05}" srcOrd="4" destOrd="0" parTransId="{7AFEE91D-3A03-4251-9C22-19861FC25991}" sibTransId="{3BB64370-A788-4FD5-9331-47D0E51576ED}"/>
    <dgm:cxn modelId="{0D1FDADF-F46F-41C7-8EF0-833A7BB73E7E}" type="presOf" srcId="{190A6CA2-B6E1-4A71-9F8B-069351CEEF05}" destId="{CFEC2528-1BB4-4AF8-9475-56D6797D0853}" srcOrd="0" destOrd="0" presId="urn:microsoft.com/office/officeart/2005/8/layout/chart3"/>
    <dgm:cxn modelId="{22252C13-986D-4753-8602-B9B93F3ADABA}" type="presOf" srcId="{8053F3A8-FA21-4B37-BBAF-8F8034AE917E}" destId="{49E4B34C-6FB2-4D91-8B85-B2431137E40D}" srcOrd="1" destOrd="0" presId="urn:microsoft.com/office/officeart/2005/8/layout/chart3"/>
    <dgm:cxn modelId="{185C9B58-ABB8-442F-9901-02B9DC600EC9}" type="presOf" srcId="{DDC516E6-0373-45C7-84CD-A73CCF867BB6}" destId="{70187BBC-A253-4212-9D9B-9977D4F171F8}" srcOrd="1" destOrd="0" presId="urn:microsoft.com/office/officeart/2005/8/layout/chart3"/>
    <dgm:cxn modelId="{DC2C5EF3-8E00-4489-960A-B9F7FD249652}" type="presOf" srcId="{06A4B9CC-6055-489C-B551-B2DE387C563B}" destId="{B233FDFC-15CC-4C28-9D4C-13927CC30E92}" srcOrd="0" destOrd="0" presId="urn:microsoft.com/office/officeart/2005/8/layout/chart3"/>
    <dgm:cxn modelId="{9E89DCDF-4C2E-4621-BAA3-3E4E31BD27FB}" srcId="{2AC62D39-A1E6-4892-914C-53DFA1EF1D77}" destId="{BB6ABE91-C7DE-4D31-ACD2-092E6A9233E0}" srcOrd="0" destOrd="0" parTransId="{16C6A896-2FB9-42A7-B37A-F1D2223D2352}" sibTransId="{493CEC29-83CB-4596-8C59-56D5A18FAEA5}"/>
    <dgm:cxn modelId="{AD08EBFB-57E0-4844-8DE8-A89753CC3453}" type="presParOf" srcId="{C70D99D9-D8F7-4723-8659-056AE204F8AE}" destId="{67636982-9339-4E34-BF3D-02F3BB794DFB}" srcOrd="0" destOrd="0" presId="urn:microsoft.com/office/officeart/2005/8/layout/chart3"/>
    <dgm:cxn modelId="{58BAD8D4-4743-4542-B0A0-2243715442C6}" type="presParOf" srcId="{C70D99D9-D8F7-4723-8659-056AE204F8AE}" destId="{4904089E-C2D4-408A-B137-9DF7F25D858B}" srcOrd="1" destOrd="0" presId="urn:microsoft.com/office/officeart/2005/8/layout/chart3"/>
    <dgm:cxn modelId="{5B3AE92D-BE7A-487B-974C-066E857039A6}" type="presParOf" srcId="{C70D99D9-D8F7-4723-8659-056AE204F8AE}" destId="{7059D491-641F-4DC1-93FA-908A86DC47C1}" srcOrd="2" destOrd="0" presId="urn:microsoft.com/office/officeart/2005/8/layout/chart3"/>
    <dgm:cxn modelId="{04A2F8A8-D2CF-4DCE-8D22-25DA428E7F00}" type="presParOf" srcId="{C70D99D9-D8F7-4723-8659-056AE204F8AE}" destId="{D3141984-07B3-48F4-81F3-BAA7F63EF0E8}" srcOrd="3" destOrd="0" presId="urn:microsoft.com/office/officeart/2005/8/layout/chart3"/>
    <dgm:cxn modelId="{B66405CE-23B6-45B0-B900-135423C4A967}" type="presParOf" srcId="{C70D99D9-D8F7-4723-8659-056AE204F8AE}" destId="{EF952A1B-C256-4E16-BEE4-8915EB8FC6D5}" srcOrd="4" destOrd="0" presId="urn:microsoft.com/office/officeart/2005/8/layout/chart3"/>
    <dgm:cxn modelId="{58C35D35-863A-4BED-922F-96653524E6FF}" type="presParOf" srcId="{C70D99D9-D8F7-4723-8659-056AE204F8AE}" destId="{70187BBC-A253-4212-9D9B-9977D4F171F8}" srcOrd="5" destOrd="0" presId="urn:microsoft.com/office/officeart/2005/8/layout/chart3"/>
    <dgm:cxn modelId="{836C00BE-F828-4A84-887F-241E0AD0D8DB}" type="presParOf" srcId="{C70D99D9-D8F7-4723-8659-056AE204F8AE}" destId="{1BD3F224-F44D-4001-896B-1438F89ED4E4}" srcOrd="6" destOrd="0" presId="urn:microsoft.com/office/officeart/2005/8/layout/chart3"/>
    <dgm:cxn modelId="{1E8975EC-4062-4813-BED9-F44322A1958C}" type="presParOf" srcId="{C70D99D9-D8F7-4723-8659-056AE204F8AE}" destId="{49E4B34C-6FB2-4D91-8B85-B2431137E40D}" srcOrd="7" destOrd="0" presId="urn:microsoft.com/office/officeart/2005/8/layout/chart3"/>
    <dgm:cxn modelId="{C49733E2-70B8-4FB3-AF38-489431CD4C00}" type="presParOf" srcId="{C70D99D9-D8F7-4723-8659-056AE204F8AE}" destId="{CFEC2528-1BB4-4AF8-9475-56D6797D0853}" srcOrd="8" destOrd="0" presId="urn:microsoft.com/office/officeart/2005/8/layout/chart3"/>
    <dgm:cxn modelId="{29CC7D8D-DD7F-449F-A38E-23A0256E3392}" type="presParOf" srcId="{C70D99D9-D8F7-4723-8659-056AE204F8AE}" destId="{9697EA0B-1BDC-46AF-A8CD-AFF4000F81C8}" srcOrd="9" destOrd="0" presId="urn:microsoft.com/office/officeart/2005/8/layout/chart3"/>
    <dgm:cxn modelId="{2B1C6DFB-B6E1-4C82-94C9-D860B5694839}" type="presParOf" srcId="{C70D99D9-D8F7-4723-8659-056AE204F8AE}" destId="{B233FDFC-15CC-4C28-9D4C-13927CC30E92}" srcOrd="10" destOrd="0" presId="urn:microsoft.com/office/officeart/2005/8/layout/chart3"/>
    <dgm:cxn modelId="{4074F3E6-9B45-4B94-B4DE-49702D705387}" type="presParOf" srcId="{C70D99D9-D8F7-4723-8659-056AE204F8AE}" destId="{B39660B6-B359-4137-9AC3-4E437DB0D078}" srcOrd="11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7C24E7-3DFC-4984-9001-5F2BBB017F06}" type="doc">
      <dgm:prSet loTypeId="urn:microsoft.com/office/officeart/2005/8/layout/hierarchy2" loCatId="hierarchy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CAB12D8E-6D02-4692-BE55-99BC1B960D5D}">
      <dgm:prSet phldrT="[Texto]" custT="1"/>
      <dgm:spPr/>
      <dgm:t>
        <a:bodyPr/>
        <a:lstStyle/>
        <a:p>
          <a:pPr algn="ctr"/>
          <a:r>
            <a:rPr lang="es-CO" sz="1400" dirty="0" smtClean="0">
              <a:solidFill>
                <a:schemeClr val="tx1"/>
              </a:solidFill>
            </a:rPr>
            <a:t>1. Trastornos del afecto</a:t>
          </a:r>
          <a:endParaRPr lang="es-CO" sz="1400" dirty="0">
            <a:solidFill>
              <a:schemeClr val="tx1"/>
            </a:solidFill>
          </a:endParaRPr>
        </a:p>
      </dgm:t>
    </dgm:pt>
    <dgm:pt modelId="{15C02DA0-497B-43A8-A291-5D8BD21B5BE5}" type="parTrans" cxnId="{8AB4BE13-04EB-41B2-B783-AAAE57E72398}">
      <dgm:prSet custT="1"/>
      <dgm:spPr/>
      <dgm:t>
        <a:bodyPr/>
        <a:lstStyle/>
        <a:p>
          <a:endParaRPr lang="es-CO" sz="200">
            <a:solidFill>
              <a:schemeClr val="tx1"/>
            </a:solidFill>
          </a:endParaRPr>
        </a:p>
      </dgm:t>
    </dgm:pt>
    <dgm:pt modelId="{ECD0608A-3470-41F5-ACEB-3BB8903BB7E8}" type="sibTrans" cxnId="{8AB4BE13-04EB-41B2-B783-AAAE57E7239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14779AA-11BA-40CF-959E-23FC18956ECB}">
      <dgm:prSet phldrT="[Texto]" custT="1"/>
      <dgm:spPr/>
      <dgm:t>
        <a:bodyPr/>
        <a:lstStyle/>
        <a:p>
          <a:pPr algn="l"/>
          <a:r>
            <a:rPr lang="es-CO" sz="1050" dirty="0" smtClean="0">
              <a:solidFill>
                <a:schemeClr val="tx1"/>
              </a:solidFill>
            </a:rPr>
            <a:t>1. Depresión</a:t>
          </a:r>
        </a:p>
        <a:p>
          <a:pPr algn="l"/>
          <a:r>
            <a:rPr lang="es-CO" sz="1050" dirty="0" smtClean="0">
              <a:solidFill>
                <a:schemeClr val="tx1"/>
              </a:solidFill>
            </a:rPr>
            <a:t>2. Trastorno Afectivo Bipolar</a:t>
          </a:r>
          <a:endParaRPr lang="es-CO" sz="1050" dirty="0">
            <a:solidFill>
              <a:schemeClr val="tx1"/>
            </a:solidFill>
          </a:endParaRPr>
        </a:p>
      </dgm:t>
    </dgm:pt>
    <dgm:pt modelId="{AD7C6C5C-1367-4917-BAD8-C44AB95E95AB}" type="parTrans" cxnId="{715969C3-8B4F-4DFF-A25E-278D6777A0A7}">
      <dgm:prSet custT="1"/>
      <dgm:spPr/>
      <dgm:t>
        <a:bodyPr/>
        <a:lstStyle/>
        <a:p>
          <a:endParaRPr lang="es-CO" sz="200">
            <a:solidFill>
              <a:schemeClr val="tx1"/>
            </a:solidFill>
          </a:endParaRPr>
        </a:p>
      </dgm:t>
    </dgm:pt>
    <dgm:pt modelId="{B6EBD6F1-5CEB-420F-A113-F78A797072EF}" type="sibTrans" cxnId="{715969C3-8B4F-4DFF-A25E-278D6777A0A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6F6E5C9-4CB4-42E4-AAAE-8AB396A57D07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2. Trastornos de ansiedad </a:t>
          </a:r>
          <a:endParaRPr lang="es-CO" sz="1400" dirty="0">
            <a:solidFill>
              <a:schemeClr val="tx1"/>
            </a:solidFill>
          </a:endParaRPr>
        </a:p>
      </dgm:t>
    </dgm:pt>
    <dgm:pt modelId="{B7D8F004-511F-499D-A43B-6323564FD12C}" type="parTrans" cxnId="{68CCD0F1-58C6-4318-B1AA-EA1D20479E08}">
      <dgm:prSet custT="1"/>
      <dgm:spPr/>
      <dgm:t>
        <a:bodyPr/>
        <a:lstStyle/>
        <a:p>
          <a:endParaRPr lang="es-CO" sz="200">
            <a:solidFill>
              <a:schemeClr val="tx1"/>
            </a:solidFill>
          </a:endParaRPr>
        </a:p>
      </dgm:t>
    </dgm:pt>
    <dgm:pt modelId="{CA0F182F-8405-4E19-83D4-E649E64EC0D7}" type="sibTrans" cxnId="{68CCD0F1-58C6-4318-B1AA-EA1D20479E0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F892F5A-D68D-4D65-BE0B-BBE448323DB4}">
      <dgm:prSet phldrT="[Texto]" custT="1"/>
      <dgm:spPr/>
      <dgm:t>
        <a:bodyPr/>
        <a:lstStyle/>
        <a:p>
          <a:pPr algn="l"/>
          <a:r>
            <a:rPr lang="es-CO" sz="1050" dirty="0" smtClean="0">
              <a:solidFill>
                <a:schemeClr val="tx1"/>
              </a:solidFill>
            </a:rPr>
            <a:t>1. T. de Estrés Postraumático</a:t>
          </a:r>
        </a:p>
        <a:p>
          <a:pPr algn="l"/>
          <a:r>
            <a:rPr lang="es-CO" sz="1050" dirty="0" smtClean="0">
              <a:solidFill>
                <a:schemeClr val="tx1"/>
              </a:solidFill>
            </a:rPr>
            <a:t>2. T. de Ansiedad No Especificada</a:t>
          </a:r>
        </a:p>
      </dgm:t>
    </dgm:pt>
    <dgm:pt modelId="{9A5639FB-BB67-4F65-BBE9-42EF80FB814C}" type="parTrans" cxnId="{3C9D2D23-F8C0-4DD3-92C9-74BA772AFFD4}">
      <dgm:prSet custT="1"/>
      <dgm:spPr/>
      <dgm:t>
        <a:bodyPr/>
        <a:lstStyle/>
        <a:p>
          <a:endParaRPr lang="es-CO" sz="200">
            <a:solidFill>
              <a:schemeClr val="tx1"/>
            </a:solidFill>
          </a:endParaRPr>
        </a:p>
      </dgm:t>
    </dgm:pt>
    <dgm:pt modelId="{1FACBDBC-FB88-43A1-90E4-411A05356E2A}" type="sibTrans" cxnId="{3C9D2D23-F8C0-4DD3-92C9-74BA772AFFD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7B0A965-9011-4987-905C-632F1A925B4E}">
      <dgm:prSet custT="1"/>
      <dgm:spPr/>
      <dgm:t>
        <a:bodyPr/>
        <a:lstStyle/>
        <a:p>
          <a:pPr algn="l"/>
          <a:r>
            <a:rPr lang="es-CO" sz="1050" dirty="0" smtClean="0">
              <a:solidFill>
                <a:schemeClr val="tx1"/>
              </a:solidFill>
            </a:rPr>
            <a:t>1. </a:t>
          </a:r>
          <a:r>
            <a:rPr lang="es-CO" sz="1200" dirty="0" smtClean="0">
              <a:solidFill>
                <a:schemeClr val="tx1"/>
              </a:solidFill>
            </a:rPr>
            <a:t>Esquizofrenia</a:t>
          </a:r>
          <a:endParaRPr lang="es-CO" sz="1050" dirty="0">
            <a:solidFill>
              <a:schemeClr val="tx1"/>
            </a:solidFill>
          </a:endParaRPr>
        </a:p>
      </dgm:t>
    </dgm:pt>
    <dgm:pt modelId="{255099F2-6F1B-4CBC-B154-51BB766582E6}" type="parTrans" cxnId="{6D38FDBA-7E50-4D0D-858C-8910C28C5FB8}">
      <dgm:prSet custT="1"/>
      <dgm:spPr/>
      <dgm:t>
        <a:bodyPr/>
        <a:lstStyle/>
        <a:p>
          <a:endParaRPr lang="es-CO" sz="200">
            <a:solidFill>
              <a:schemeClr val="tx1"/>
            </a:solidFill>
          </a:endParaRPr>
        </a:p>
      </dgm:t>
    </dgm:pt>
    <dgm:pt modelId="{44C70D38-F539-4FB7-B633-77A2BF272F3C}" type="sibTrans" cxnId="{6D38FDBA-7E50-4D0D-858C-8910C28C5FB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474AACC-97DC-416B-9171-4B89118B9352}">
      <dgm:prSet custT="1"/>
      <dgm:spPr/>
      <dgm:t>
        <a:bodyPr/>
        <a:lstStyle/>
        <a:p>
          <a:r>
            <a:rPr lang="es-CO" sz="1100" dirty="0" smtClean="0">
              <a:solidFill>
                <a:schemeClr val="tx1"/>
              </a:solidFill>
            </a:rPr>
            <a:t>4. Trastornos de la conducta y el desarrollo en la infancia y adolescencia</a:t>
          </a:r>
          <a:endParaRPr lang="es-CO" sz="1100" dirty="0">
            <a:solidFill>
              <a:schemeClr val="tx1"/>
            </a:solidFill>
          </a:endParaRPr>
        </a:p>
      </dgm:t>
    </dgm:pt>
    <dgm:pt modelId="{9D3167FA-2144-470B-A9F5-F59FD0319092}" type="parTrans" cxnId="{58325D19-03A2-4941-94D2-6125C39EE10C}">
      <dgm:prSet custT="1"/>
      <dgm:spPr/>
      <dgm:t>
        <a:bodyPr/>
        <a:lstStyle/>
        <a:p>
          <a:endParaRPr lang="es-CO" sz="200">
            <a:solidFill>
              <a:schemeClr val="tx1"/>
            </a:solidFill>
          </a:endParaRPr>
        </a:p>
      </dgm:t>
    </dgm:pt>
    <dgm:pt modelId="{BC8F2780-F38D-4C7A-96FC-79C3A277A929}" type="sibTrans" cxnId="{58325D19-03A2-4941-94D2-6125C39EE10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F814E3F-AD41-4D3B-BC5C-08CB4BC22A56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200" b="1" dirty="0" smtClean="0">
              <a:solidFill>
                <a:schemeClr val="tx1"/>
              </a:solidFill>
            </a:rPr>
            <a:t>Trastornos mentales y del comportamiento</a:t>
          </a:r>
          <a:endParaRPr lang="es-CO" sz="1200" dirty="0">
            <a:solidFill>
              <a:schemeClr val="tx1"/>
            </a:solidFill>
          </a:endParaRPr>
        </a:p>
      </dgm:t>
    </dgm:pt>
    <dgm:pt modelId="{0ED8111B-C916-4EDD-AAE0-66EDA33E4D42}" type="parTrans" cxnId="{B5A42F24-950E-492B-BCE2-90AA38DAD316}">
      <dgm:prSet/>
      <dgm:spPr/>
      <dgm:t>
        <a:bodyPr/>
        <a:lstStyle/>
        <a:p>
          <a:endParaRPr lang="es-CO"/>
        </a:p>
      </dgm:t>
    </dgm:pt>
    <dgm:pt modelId="{F9A5C2F3-7208-43C1-AF47-3E3B98321DA0}" type="sibTrans" cxnId="{B5A42F24-950E-492B-BCE2-90AA38DAD316}">
      <dgm:prSet/>
      <dgm:spPr/>
      <dgm:t>
        <a:bodyPr/>
        <a:lstStyle/>
        <a:p>
          <a:endParaRPr lang="es-CO"/>
        </a:p>
      </dgm:t>
    </dgm:pt>
    <dgm:pt modelId="{5E1B7CD6-D0FE-4510-9D0A-FA6B7BE3E597}">
      <dgm:prSet custT="1"/>
      <dgm:spPr/>
      <dgm:t>
        <a:bodyPr/>
        <a:lstStyle/>
        <a:p>
          <a:pPr algn="l"/>
          <a:r>
            <a:rPr lang="es-MX" sz="1200" dirty="0" smtClean="0">
              <a:solidFill>
                <a:schemeClr val="tx1"/>
              </a:solidFill>
            </a:rPr>
            <a:t>1</a:t>
          </a:r>
          <a:r>
            <a:rPr lang="es-MX" sz="1100" dirty="0" smtClean="0">
              <a:solidFill>
                <a:schemeClr val="tx1"/>
              </a:solidFill>
            </a:rPr>
            <a:t>. T. Aprendizaje</a:t>
          </a:r>
        </a:p>
        <a:p>
          <a:pPr algn="l"/>
          <a:r>
            <a:rPr lang="es-MX" sz="1100" dirty="0" smtClean="0">
              <a:solidFill>
                <a:schemeClr val="tx1"/>
              </a:solidFill>
            </a:rPr>
            <a:t>2.  TDHA</a:t>
          </a:r>
        </a:p>
        <a:p>
          <a:pPr algn="l"/>
          <a:r>
            <a:rPr lang="es-MX" sz="1100" dirty="0" smtClean="0">
              <a:solidFill>
                <a:schemeClr val="tx1"/>
              </a:solidFill>
            </a:rPr>
            <a:t>3. T espectro autista</a:t>
          </a:r>
          <a:r>
            <a:rPr lang="es-MX" sz="700" dirty="0" smtClean="0">
              <a:solidFill>
                <a:schemeClr val="tx1"/>
              </a:solidFill>
            </a:rPr>
            <a:t>)</a:t>
          </a:r>
          <a:endParaRPr lang="es-CO" sz="1000" dirty="0">
            <a:solidFill>
              <a:schemeClr val="tx1"/>
            </a:solidFill>
          </a:endParaRPr>
        </a:p>
      </dgm:t>
    </dgm:pt>
    <dgm:pt modelId="{9A8EBD6D-763C-4B5F-942E-FD9A42186DD8}" type="parTrans" cxnId="{FDC9473A-35E7-459D-844A-41B1BF0D30CF}">
      <dgm:prSet custT="1"/>
      <dgm:spPr/>
      <dgm:t>
        <a:bodyPr/>
        <a:lstStyle/>
        <a:p>
          <a:endParaRPr lang="es-CO" sz="200"/>
        </a:p>
      </dgm:t>
    </dgm:pt>
    <dgm:pt modelId="{5887323C-FE6B-4714-B15C-E25116A6ADEE}" type="sibTrans" cxnId="{FDC9473A-35E7-459D-844A-41B1BF0D30CF}">
      <dgm:prSet/>
      <dgm:spPr/>
      <dgm:t>
        <a:bodyPr/>
        <a:lstStyle/>
        <a:p>
          <a:endParaRPr lang="es-CO"/>
        </a:p>
      </dgm:t>
    </dgm:pt>
    <dgm:pt modelId="{C86E2656-67F3-4EAF-9693-E49212A57B40}">
      <dgm:prSet phldrT="[Texto]" custT="1"/>
      <dgm:spPr/>
      <dgm:t>
        <a:bodyPr/>
        <a:lstStyle/>
        <a:p>
          <a:pPr algn="l"/>
          <a:r>
            <a:rPr lang="es-CO" sz="1400" smtClean="0">
              <a:solidFill>
                <a:schemeClr val="tx1"/>
              </a:solidFill>
            </a:rPr>
            <a:t>3.</a:t>
          </a:r>
          <a:r>
            <a:rPr lang="es-CO" sz="1000" smtClean="0">
              <a:solidFill>
                <a:schemeClr val="tx1"/>
              </a:solidFill>
            </a:rPr>
            <a:t> </a:t>
          </a:r>
          <a:r>
            <a:rPr lang="es-CO" sz="1400" smtClean="0">
              <a:solidFill>
                <a:schemeClr val="tx1"/>
              </a:solidFill>
            </a:rPr>
            <a:t>Trastornos Psicóticos</a:t>
          </a:r>
          <a:endParaRPr lang="es-CO" sz="1050" dirty="0" smtClean="0">
            <a:solidFill>
              <a:schemeClr val="tx1"/>
            </a:solidFill>
          </a:endParaRPr>
        </a:p>
      </dgm:t>
    </dgm:pt>
    <dgm:pt modelId="{1A9B4E77-578E-4748-A6E5-15DE556DD52E}" type="parTrans" cxnId="{63DA9EA9-4D88-4E59-9C87-7C496156412F}">
      <dgm:prSet/>
      <dgm:spPr/>
      <dgm:t>
        <a:bodyPr/>
        <a:lstStyle/>
        <a:p>
          <a:endParaRPr lang="es-CO"/>
        </a:p>
      </dgm:t>
    </dgm:pt>
    <dgm:pt modelId="{7B34CFEC-FBB2-44CC-A362-C92FFFFCFBD0}" type="sibTrans" cxnId="{63DA9EA9-4D88-4E59-9C87-7C496156412F}">
      <dgm:prSet/>
      <dgm:spPr/>
      <dgm:t>
        <a:bodyPr/>
        <a:lstStyle/>
        <a:p>
          <a:endParaRPr lang="es-CO"/>
        </a:p>
      </dgm:t>
    </dgm:pt>
    <dgm:pt modelId="{F1358BD2-C930-44CE-90D5-A34F68755F36}">
      <dgm:prSet custT="1"/>
      <dgm:spPr/>
      <dgm:t>
        <a:bodyPr/>
        <a:lstStyle/>
        <a:p>
          <a:pPr algn="l"/>
          <a:r>
            <a:rPr lang="es-MX" sz="1050" dirty="0" smtClean="0">
              <a:solidFill>
                <a:schemeClr val="tx1"/>
              </a:solidFill>
            </a:rPr>
            <a:t>5. Trastornos de la conducta alimentaria</a:t>
          </a:r>
          <a:endParaRPr lang="es-CO" sz="1050" dirty="0">
            <a:solidFill>
              <a:schemeClr val="tx1"/>
            </a:solidFill>
          </a:endParaRPr>
        </a:p>
      </dgm:t>
    </dgm:pt>
    <dgm:pt modelId="{41894996-FE49-47F8-A133-0AF5E954FFCB}" type="parTrans" cxnId="{9EDA2B61-327E-4721-9876-33801EB89F46}">
      <dgm:prSet/>
      <dgm:spPr/>
      <dgm:t>
        <a:bodyPr/>
        <a:lstStyle/>
        <a:p>
          <a:endParaRPr lang="es-CO"/>
        </a:p>
      </dgm:t>
    </dgm:pt>
    <dgm:pt modelId="{3364AF16-1AD1-4D06-99A2-382D2DB2872E}" type="sibTrans" cxnId="{9EDA2B61-327E-4721-9876-33801EB89F46}">
      <dgm:prSet/>
      <dgm:spPr/>
      <dgm:t>
        <a:bodyPr/>
        <a:lstStyle/>
        <a:p>
          <a:endParaRPr lang="es-CO"/>
        </a:p>
      </dgm:t>
    </dgm:pt>
    <dgm:pt modelId="{6BFC7CFC-8869-494D-A75D-6E39799B839F}">
      <dgm:prSet custT="1"/>
      <dgm:spPr/>
      <dgm:t>
        <a:bodyPr/>
        <a:lstStyle/>
        <a:p>
          <a:pPr algn="l"/>
          <a:r>
            <a:rPr lang="es-MX" sz="1050" dirty="0" smtClean="0">
              <a:solidFill>
                <a:schemeClr val="tx1"/>
              </a:solidFill>
            </a:rPr>
            <a:t>1. Anorexia – </a:t>
          </a:r>
        </a:p>
        <a:p>
          <a:pPr algn="l"/>
          <a:r>
            <a:rPr lang="es-MX" sz="1050" dirty="0" smtClean="0">
              <a:solidFill>
                <a:schemeClr val="tx1"/>
              </a:solidFill>
            </a:rPr>
            <a:t>2. Bulimia</a:t>
          </a:r>
          <a:endParaRPr lang="es-CO" sz="1050" dirty="0">
            <a:solidFill>
              <a:schemeClr val="tx1"/>
            </a:solidFill>
          </a:endParaRPr>
        </a:p>
      </dgm:t>
    </dgm:pt>
    <dgm:pt modelId="{9DD9074D-D7B5-441A-86EB-B575D0D2DF39}" type="parTrans" cxnId="{A8E11F29-DA86-4B12-910F-FCF4146946A6}">
      <dgm:prSet/>
      <dgm:spPr/>
      <dgm:t>
        <a:bodyPr/>
        <a:lstStyle/>
        <a:p>
          <a:endParaRPr lang="es-CO"/>
        </a:p>
      </dgm:t>
    </dgm:pt>
    <dgm:pt modelId="{89E30C2D-28E8-4087-99A6-87C78B07E90A}" type="sibTrans" cxnId="{A8E11F29-DA86-4B12-910F-FCF4146946A6}">
      <dgm:prSet/>
      <dgm:spPr/>
      <dgm:t>
        <a:bodyPr/>
        <a:lstStyle/>
        <a:p>
          <a:endParaRPr lang="es-CO"/>
        </a:p>
      </dgm:t>
    </dgm:pt>
    <dgm:pt modelId="{FC689F05-EC20-4D26-9FDD-E0087D31036C}" type="pres">
      <dgm:prSet presAssocID="{CD7C24E7-3DFC-4984-9001-5F2BBB017F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FCE1B5C-4B97-4DD0-A1FA-0EAFEDBFD5FC}" type="pres">
      <dgm:prSet presAssocID="{0F814E3F-AD41-4D3B-BC5C-08CB4BC22A56}" presName="root1" presStyleCnt="0"/>
      <dgm:spPr/>
    </dgm:pt>
    <dgm:pt modelId="{C9529264-557F-45F4-84A5-567C1C8030B4}" type="pres">
      <dgm:prSet presAssocID="{0F814E3F-AD41-4D3B-BC5C-08CB4BC22A56}" presName="LevelOneTextNode" presStyleLbl="node0" presStyleIdx="0" presStyleCnt="1" custScaleY="122756" custLinFactNeighborX="1760" custLinFactNeighborY="-1123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F9B76A-A190-4F46-BDBC-BA7F74BA9346}" type="pres">
      <dgm:prSet presAssocID="{0F814E3F-AD41-4D3B-BC5C-08CB4BC22A56}" presName="level2hierChild" presStyleCnt="0"/>
      <dgm:spPr/>
    </dgm:pt>
    <dgm:pt modelId="{1A221E3D-4FF6-46B3-B9D5-A2D67E2DCF67}" type="pres">
      <dgm:prSet presAssocID="{15C02DA0-497B-43A8-A291-5D8BD21B5BE5}" presName="conn2-1" presStyleLbl="parChTrans1D2" presStyleIdx="0" presStyleCnt="5"/>
      <dgm:spPr/>
      <dgm:t>
        <a:bodyPr/>
        <a:lstStyle/>
        <a:p>
          <a:endParaRPr lang="es-CO"/>
        </a:p>
      </dgm:t>
    </dgm:pt>
    <dgm:pt modelId="{2FC74F79-9FCF-475E-82A7-9B0F81C0348C}" type="pres">
      <dgm:prSet presAssocID="{15C02DA0-497B-43A8-A291-5D8BD21B5BE5}" presName="connTx" presStyleLbl="parChTrans1D2" presStyleIdx="0" presStyleCnt="5"/>
      <dgm:spPr/>
      <dgm:t>
        <a:bodyPr/>
        <a:lstStyle/>
        <a:p>
          <a:endParaRPr lang="es-CO"/>
        </a:p>
      </dgm:t>
    </dgm:pt>
    <dgm:pt modelId="{A1351469-E3C7-4900-8F30-59BF84F4F2EB}" type="pres">
      <dgm:prSet presAssocID="{CAB12D8E-6D02-4692-BE55-99BC1B960D5D}" presName="root2" presStyleCnt="0"/>
      <dgm:spPr/>
    </dgm:pt>
    <dgm:pt modelId="{43A044C7-8646-462D-8277-5E9D1284EA1B}" type="pres">
      <dgm:prSet presAssocID="{CAB12D8E-6D02-4692-BE55-99BC1B960D5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9E3D37-FFAD-49D6-9A9E-9F2816280835}" type="pres">
      <dgm:prSet presAssocID="{CAB12D8E-6D02-4692-BE55-99BC1B960D5D}" presName="level3hierChild" presStyleCnt="0"/>
      <dgm:spPr/>
    </dgm:pt>
    <dgm:pt modelId="{33274949-0023-4200-AA0B-ADCC2511BB47}" type="pres">
      <dgm:prSet presAssocID="{AD7C6C5C-1367-4917-BAD8-C44AB95E95AB}" presName="conn2-1" presStyleLbl="parChTrans1D3" presStyleIdx="0" presStyleCnt="5"/>
      <dgm:spPr/>
      <dgm:t>
        <a:bodyPr/>
        <a:lstStyle/>
        <a:p>
          <a:endParaRPr lang="es-CO"/>
        </a:p>
      </dgm:t>
    </dgm:pt>
    <dgm:pt modelId="{9BA707A6-E134-4B4B-AFD6-0A07EEAD7514}" type="pres">
      <dgm:prSet presAssocID="{AD7C6C5C-1367-4917-BAD8-C44AB95E95AB}" presName="connTx" presStyleLbl="parChTrans1D3" presStyleIdx="0" presStyleCnt="5"/>
      <dgm:spPr/>
      <dgm:t>
        <a:bodyPr/>
        <a:lstStyle/>
        <a:p>
          <a:endParaRPr lang="es-CO"/>
        </a:p>
      </dgm:t>
    </dgm:pt>
    <dgm:pt modelId="{3A677F68-F1AA-4FBC-8395-2CCC9A7AC737}" type="pres">
      <dgm:prSet presAssocID="{B14779AA-11BA-40CF-959E-23FC18956ECB}" presName="root2" presStyleCnt="0"/>
      <dgm:spPr/>
    </dgm:pt>
    <dgm:pt modelId="{93B3BAFA-572B-4259-96DF-537FE32CA56E}" type="pres">
      <dgm:prSet presAssocID="{B14779AA-11BA-40CF-959E-23FC18956EC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DA74270-0BBF-454D-9CB2-05860E1964C0}" type="pres">
      <dgm:prSet presAssocID="{B14779AA-11BA-40CF-959E-23FC18956ECB}" presName="level3hierChild" presStyleCnt="0"/>
      <dgm:spPr/>
    </dgm:pt>
    <dgm:pt modelId="{4667AF31-3730-4A6B-8164-A18C2A372636}" type="pres">
      <dgm:prSet presAssocID="{B7D8F004-511F-499D-A43B-6323564FD12C}" presName="conn2-1" presStyleLbl="parChTrans1D2" presStyleIdx="1" presStyleCnt="5"/>
      <dgm:spPr/>
      <dgm:t>
        <a:bodyPr/>
        <a:lstStyle/>
        <a:p>
          <a:endParaRPr lang="es-CO"/>
        </a:p>
      </dgm:t>
    </dgm:pt>
    <dgm:pt modelId="{FBA23B38-BB9A-4C9B-A8B5-5382D4383814}" type="pres">
      <dgm:prSet presAssocID="{B7D8F004-511F-499D-A43B-6323564FD12C}" presName="connTx" presStyleLbl="parChTrans1D2" presStyleIdx="1" presStyleCnt="5"/>
      <dgm:spPr/>
      <dgm:t>
        <a:bodyPr/>
        <a:lstStyle/>
        <a:p>
          <a:endParaRPr lang="es-CO"/>
        </a:p>
      </dgm:t>
    </dgm:pt>
    <dgm:pt modelId="{7E0C256B-2DE6-413A-83A2-74F586EC6B5D}" type="pres">
      <dgm:prSet presAssocID="{36F6E5C9-4CB4-42E4-AAAE-8AB396A57D07}" presName="root2" presStyleCnt="0"/>
      <dgm:spPr/>
    </dgm:pt>
    <dgm:pt modelId="{3F7282B5-2F13-4EE4-A5D6-E71D2E7C1890}" type="pres">
      <dgm:prSet presAssocID="{36F6E5C9-4CB4-42E4-AAAE-8AB396A57D0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14283E-E65F-43BC-A7F4-F5152429374E}" type="pres">
      <dgm:prSet presAssocID="{36F6E5C9-4CB4-42E4-AAAE-8AB396A57D07}" presName="level3hierChild" presStyleCnt="0"/>
      <dgm:spPr/>
    </dgm:pt>
    <dgm:pt modelId="{60BFA84A-1332-4975-9189-86145ADFBAB7}" type="pres">
      <dgm:prSet presAssocID="{9A5639FB-BB67-4F65-BBE9-42EF80FB814C}" presName="conn2-1" presStyleLbl="parChTrans1D3" presStyleIdx="1" presStyleCnt="5"/>
      <dgm:spPr/>
      <dgm:t>
        <a:bodyPr/>
        <a:lstStyle/>
        <a:p>
          <a:endParaRPr lang="es-CO"/>
        </a:p>
      </dgm:t>
    </dgm:pt>
    <dgm:pt modelId="{B5830364-E1E7-4C48-9366-DF10D788002E}" type="pres">
      <dgm:prSet presAssocID="{9A5639FB-BB67-4F65-BBE9-42EF80FB814C}" presName="connTx" presStyleLbl="parChTrans1D3" presStyleIdx="1" presStyleCnt="5"/>
      <dgm:spPr/>
      <dgm:t>
        <a:bodyPr/>
        <a:lstStyle/>
        <a:p>
          <a:endParaRPr lang="es-CO"/>
        </a:p>
      </dgm:t>
    </dgm:pt>
    <dgm:pt modelId="{A206A9D7-B25A-4EAE-9AF7-DD4A386545F2}" type="pres">
      <dgm:prSet presAssocID="{8F892F5A-D68D-4D65-BE0B-BBE448323DB4}" presName="root2" presStyleCnt="0"/>
      <dgm:spPr/>
    </dgm:pt>
    <dgm:pt modelId="{01EDD28D-BA22-484F-9746-D2628E338299}" type="pres">
      <dgm:prSet presAssocID="{8F892F5A-D68D-4D65-BE0B-BBE448323DB4}" presName="LevelTwoTextNode" presStyleLbl="node3" presStyleIdx="1" presStyleCnt="5" custLinFactNeighborX="2079" custLinFactNeighborY="170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DAD1D7-25A8-4FCD-A31B-3345CE89A21B}" type="pres">
      <dgm:prSet presAssocID="{8F892F5A-D68D-4D65-BE0B-BBE448323DB4}" presName="level3hierChild" presStyleCnt="0"/>
      <dgm:spPr/>
    </dgm:pt>
    <dgm:pt modelId="{1E96B829-62CD-47C2-AF01-32EA4379800E}" type="pres">
      <dgm:prSet presAssocID="{1A9B4E77-578E-4748-A6E5-15DE556DD52E}" presName="conn2-1" presStyleLbl="parChTrans1D2" presStyleIdx="2" presStyleCnt="5"/>
      <dgm:spPr/>
      <dgm:t>
        <a:bodyPr/>
        <a:lstStyle/>
        <a:p>
          <a:endParaRPr lang="es-CO"/>
        </a:p>
      </dgm:t>
    </dgm:pt>
    <dgm:pt modelId="{B00C2947-CD53-42E5-859F-B9369F964E31}" type="pres">
      <dgm:prSet presAssocID="{1A9B4E77-578E-4748-A6E5-15DE556DD52E}" presName="connTx" presStyleLbl="parChTrans1D2" presStyleIdx="2" presStyleCnt="5"/>
      <dgm:spPr/>
      <dgm:t>
        <a:bodyPr/>
        <a:lstStyle/>
        <a:p>
          <a:endParaRPr lang="es-CO"/>
        </a:p>
      </dgm:t>
    </dgm:pt>
    <dgm:pt modelId="{2F0FBF77-2B6D-43AF-AAC4-81AA6A0328A8}" type="pres">
      <dgm:prSet presAssocID="{C86E2656-67F3-4EAF-9693-E49212A57B40}" presName="root2" presStyleCnt="0"/>
      <dgm:spPr/>
    </dgm:pt>
    <dgm:pt modelId="{85EC9EA8-B75F-41FD-9127-91A336719546}" type="pres">
      <dgm:prSet presAssocID="{C86E2656-67F3-4EAF-9693-E49212A57B4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120758F-15AC-4FA5-8EC2-8F022A25C989}" type="pres">
      <dgm:prSet presAssocID="{C86E2656-67F3-4EAF-9693-E49212A57B40}" presName="level3hierChild" presStyleCnt="0"/>
      <dgm:spPr/>
    </dgm:pt>
    <dgm:pt modelId="{8FE344AA-7D85-437C-9A26-288C7139C6F4}" type="pres">
      <dgm:prSet presAssocID="{255099F2-6F1B-4CBC-B154-51BB766582E6}" presName="conn2-1" presStyleLbl="parChTrans1D3" presStyleIdx="2" presStyleCnt="5"/>
      <dgm:spPr/>
      <dgm:t>
        <a:bodyPr/>
        <a:lstStyle/>
        <a:p>
          <a:endParaRPr lang="es-CO"/>
        </a:p>
      </dgm:t>
    </dgm:pt>
    <dgm:pt modelId="{239C9B99-C831-4009-A58D-02837DF82A90}" type="pres">
      <dgm:prSet presAssocID="{255099F2-6F1B-4CBC-B154-51BB766582E6}" presName="connTx" presStyleLbl="parChTrans1D3" presStyleIdx="2" presStyleCnt="5"/>
      <dgm:spPr/>
      <dgm:t>
        <a:bodyPr/>
        <a:lstStyle/>
        <a:p>
          <a:endParaRPr lang="es-CO"/>
        </a:p>
      </dgm:t>
    </dgm:pt>
    <dgm:pt modelId="{117FFF50-E1A2-4C88-B890-72B1F06AB5CC}" type="pres">
      <dgm:prSet presAssocID="{97B0A965-9011-4987-905C-632F1A925B4E}" presName="root2" presStyleCnt="0"/>
      <dgm:spPr/>
    </dgm:pt>
    <dgm:pt modelId="{051BB1C0-936C-4A98-B7C5-0ED63B1B6451}" type="pres">
      <dgm:prSet presAssocID="{97B0A965-9011-4987-905C-632F1A925B4E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8E472FF-C1F0-4E2B-A942-2E926879C94D}" type="pres">
      <dgm:prSet presAssocID="{97B0A965-9011-4987-905C-632F1A925B4E}" presName="level3hierChild" presStyleCnt="0"/>
      <dgm:spPr/>
    </dgm:pt>
    <dgm:pt modelId="{87E79239-4928-4007-8172-00AB0296F3B5}" type="pres">
      <dgm:prSet presAssocID="{9D3167FA-2144-470B-A9F5-F59FD0319092}" presName="conn2-1" presStyleLbl="parChTrans1D2" presStyleIdx="3" presStyleCnt="5"/>
      <dgm:spPr/>
      <dgm:t>
        <a:bodyPr/>
        <a:lstStyle/>
        <a:p>
          <a:endParaRPr lang="es-CO"/>
        </a:p>
      </dgm:t>
    </dgm:pt>
    <dgm:pt modelId="{4197EC18-D0F9-4B19-A327-D1B66FC1361F}" type="pres">
      <dgm:prSet presAssocID="{9D3167FA-2144-470B-A9F5-F59FD0319092}" presName="connTx" presStyleLbl="parChTrans1D2" presStyleIdx="3" presStyleCnt="5"/>
      <dgm:spPr/>
      <dgm:t>
        <a:bodyPr/>
        <a:lstStyle/>
        <a:p>
          <a:endParaRPr lang="es-CO"/>
        </a:p>
      </dgm:t>
    </dgm:pt>
    <dgm:pt modelId="{55552A13-C59E-46A3-A099-3011B2C1BA14}" type="pres">
      <dgm:prSet presAssocID="{6474AACC-97DC-416B-9171-4B89118B9352}" presName="root2" presStyleCnt="0"/>
      <dgm:spPr/>
    </dgm:pt>
    <dgm:pt modelId="{E4DBEAB3-B5C4-4464-A9AE-0B4C7A2D9FF6}" type="pres">
      <dgm:prSet presAssocID="{6474AACC-97DC-416B-9171-4B89118B9352}" presName="LevelTwoTextNode" presStyleLbl="node2" presStyleIdx="3" presStyleCnt="5" custScaleX="109292" custScaleY="12855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0EB3B2-9C8B-45CD-ACE1-03E26547A63F}" type="pres">
      <dgm:prSet presAssocID="{6474AACC-97DC-416B-9171-4B89118B9352}" presName="level3hierChild" presStyleCnt="0"/>
      <dgm:spPr/>
    </dgm:pt>
    <dgm:pt modelId="{FC78B7C0-E830-465C-93B7-F064E46A70D7}" type="pres">
      <dgm:prSet presAssocID="{9A8EBD6D-763C-4B5F-942E-FD9A42186DD8}" presName="conn2-1" presStyleLbl="parChTrans1D3" presStyleIdx="3" presStyleCnt="5"/>
      <dgm:spPr/>
      <dgm:t>
        <a:bodyPr/>
        <a:lstStyle/>
        <a:p>
          <a:endParaRPr lang="es-CO"/>
        </a:p>
      </dgm:t>
    </dgm:pt>
    <dgm:pt modelId="{F518E9E3-ED8D-40F2-AE31-2DAA7F28D888}" type="pres">
      <dgm:prSet presAssocID="{9A8EBD6D-763C-4B5F-942E-FD9A42186DD8}" presName="connTx" presStyleLbl="parChTrans1D3" presStyleIdx="3" presStyleCnt="5"/>
      <dgm:spPr/>
      <dgm:t>
        <a:bodyPr/>
        <a:lstStyle/>
        <a:p>
          <a:endParaRPr lang="es-CO"/>
        </a:p>
      </dgm:t>
    </dgm:pt>
    <dgm:pt modelId="{521E21C8-1BDD-4594-A21C-0F8966916E05}" type="pres">
      <dgm:prSet presAssocID="{5E1B7CD6-D0FE-4510-9D0A-FA6B7BE3E597}" presName="root2" presStyleCnt="0"/>
      <dgm:spPr/>
    </dgm:pt>
    <dgm:pt modelId="{DD149A8B-E996-4701-8382-B97A9DAC573A}" type="pres">
      <dgm:prSet presAssocID="{5E1B7CD6-D0FE-4510-9D0A-FA6B7BE3E597}" presName="LevelTwoTextNode" presStyleLbl="node3" presStyleIdx="3" presStyleCnt="5" custLinFactNeighborX="-6593" custLinFactNeighborY="289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8288D4C-21DD-479E-8F0F-5773CF7BAF94}" type="pres">
      <dgm:prSet presAssocID="{5E1B7CD6-D0FE-4510-9D0A-FA6B7BE3E597}" presName="level3hierChild" presStyleCnt="0"/>
      <dgm:spPr/>
    </dgm:pt>
    <dgm:pt modelId="{7A28C0C8-2BF7-4BA7-A9B8-B89218947E79}" type="pres">
      <dgm:prSet presAssocID="{41894996-FE49-47F8-A133-0AF5E954FFCB}" presName="conn2-1" presStyleLbl="parChTrans1D2" presStyleIdx="4" presStyleCnt="5"/>
      <dgm:spPr/>
      <dgm:t>
        <a:bodyPr/>
        <a:lstStyle/>
        <a:p>
          <a:endParaRPr lang="es-CO"/>
        </a:p>
      </dgm:t>
    </dgm:pt>
    <dgm:pt modelId="{F3BE5A4D-280D-4549-B366-4EC688F7089C}" type="pres">
      <dgm:prSet presAssocID="{41894996-FE49-47F8-A133-0AF5E954FFCB}" presName="connTx" presStyleLbl="parChTrans1D2" presStyleIdx="4" presStyleCnt="5"/>
      <dgm:spPr/>
      <dgm:t>
        <a:bodyPr/>
        <a:lstStyle/>
        <a:p>
          <a:endParaRPr lang="es-CO"/>
        </a:p>
      </dgm:t>
    </dgm:pt>
    <dgm:pt modelId="{47F63808-991B-4247-AFC7-8BC497532448}" type="pres">
      <dgm:prSet presAssocID="{F1358BD2-C930-44CE-90D5-A34F68755F36}" presName="root2" presStyleCnt="0"/>
      <dgm:spPr/>
    </dgm:pt>
    <dgm:pt modelId="{E36F8BED-2C43-4654-A9B1-4BB4E9B56275}" type="pres">
      <dgm:prSet presAssocID="{F1358BD2-C930-44CE-90D5-A34F68755F36}" presName="LevelTwoTextNode" presStyleLbl="node2" presStyleIdx="4" presStyleCnt="5" custLinFactNeighborX="7525" custLinFactNeighborY="667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CFDFEF2-45E2-42A5-AFFF-FF0B431353AC}" type="pres">
      <dgm:prSet presAssocID="{F1358BD2-C930-44CE-90D5-A34F68755F36}" presName="level3hierChild" presStyleCnt="0"/>
      <dgm:spPr/>
    </dgm:pt>
    <dgm:pt modelId="{8292556F-6264-486F-95ED-2FBDA46EDCB0}" type="pres">
      <dgm:prSet presAssocID="{9DD9074D-D7B5-441A-86EB-B575D0D2DF39}" presName="conn2-1" presStyleLbl="parChTrans1D3" presStyleIdx="4" presStyleCnt="5"/>
      <dgm:spPr/>
      <dgm:t>
        <a:bodyPr/>
        <a:lstStyle/>
        <a:p>
          <a:endParaRPr lang="es-CO"/>
        </a:p>
      </dgm:t>
    </dgm:pt>
    <dgm:pt modelId="{14BD4DF1-B165-49E5-A9E4-F1F8ACAFB3DD}" type="pres">
      <dgm:prSet presAssocID="{9DD9074D-D7B5-441A-86EB-B575D0D2DF39}" presName="connTx" presStyleLbl="parChTrans1D3" presStyleIdx="4" presStyleCnt="5"/>
      <dgm:spPr/>
      <dgm:t>
        <a:bodyPr/>
        <a:lstStyle/>
        <a:p>
          <a:endParaRPr lang="es-CO"/>
        </a:p>
      </dgm:t>
    </dgm:pt>
    <dgm:pt modelId="{652CAA69-0760-4047-9DEA-1CD57A245946}" type="pres">
      <dgm:prSet presAssocID="{6BFC7CFC-8869-494D-A75D-6E39799B839F}" presName="root2" presStyleCnt="0"/>
      <dgm:spPr/>
    </dgm:pt>
    <dgm:pt modelId="{7C4B11DA-1B8A-44EA-A112-3FFDB65D6A7F}" type="pres">
      <dgm:prSet presAssocID="{6BFC7CFC-8869-494D-A75D-6E39799B839F}" presName="LevelTwoTextNode" presStyleLbl="node3" presStyleIdx="4" presStyleCnt="5" custLinFactNeighborX="2699" custLinFactNeighborY="-228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DEC65E6-13C2-438A-8CF7-A7FFB1977FF0}" type="pres">
      <dgm:prSet presAssocID="{6BFC7CFC-8869-494D-A75D-6E39799B839F}" presName="level3hierChild" presStyleCnt="0"/>
      <dgm:spPr/>
    </dgm:pt>
  </dgm:ptLst>
  <dgm:cxnLst>
    <dgm:cxn modelId="{AFF70DCB-D948-4B92-ABFA-CD030636D8D9}" type="presOf" srcId="{B14779AA-11BA-40CF-959E-23FC18956ECB}" destId="{93B3BAFA-572B-4259-96DF-537FE32CA56E}" srcOrd="0" destOrd="0" presId="urn:microsoft.com/office/officeart/2005/8/layout/hierarchy2"/>
    <dgm:cxn modelId="{17AB52F3-05FC-409E-81CF-2153E01C3A47}" type="presOf" srcId="{8F892F5A-D68D-4D65-BE0B-BBE448323DB4}" destId="{01EDD28D-BA22-484F-9746-D2628E338299}" srcOrd="0" destOrd="0" presId="urn:microsoft.com/office/officeart/2005/8/layout/hierarchy2"/>
    <dgm:cxn modelId="{6D38FDBA-7E50-4D0D-858C-8910C28C5FB8}" srcId="{C86E2656-67F3-4EAF-9693-E49212A57B40}" destId="{97B0A965-9011-4987-905C-632F1A925B4E}" srcOrd="0" destOrd="0" parTransId="{255099F2-6F1B-4CBC-B154-51BB766582E6}" sibTransId="{44C70D38-F539-4FB7-B633-77A2BF272F3C}"/>
    <dgm:cxn modelId="{0F3DE090-6596-4449-968A-CC3F5E9397E9}" type="presOf" srcId="{9A5639FB-BB67-4F65-BBE9-42EF80FB814C}" destId="{B5830364-E1E7-4C48-9366-DF10D788002E}" srcOrd="1" destOrd="0" presId="urn:microsoft.com/office/officeart/2005/8/layout/hierarchy2"/>
    <dgm:cxn modelId="{20D6A513-BC5A-4FEE-9798-18A223E1746F}" type="presOf" srcId="{AD7C6C5C-1367-4917-BAD8-C44AB95E95AB}" destId="{33274949-0023-4200-AA0B-ADCC2511BB47}" srcOrd="0" destOrd="0" presId="urn:microsoft.com/office/officeart/2005/8/layout/hierarchy2"/>
    <dgm:cxn modelId="{FDC9473A-35E7-459D-844A-41B1BF0D30CF}" srcId="{6474AACC-97DC-416B-9171-4B89118B9352}" destId="{5E1B7CD6-D0FE-4510-9D0A-FA6B7BE3E597}" srcOrd="0" destOrd="0" parTransId="{9A8EBD6D-763C-4B5F-942E-FD9A42186DD8}" sibTransId="{5887323C-FE6B-4714-B15C-E25116A6ADEE}"/>
    <dgm:cxn modelId="{2CD7808D-75DF-4B79-AD7F-C146EDC33865}" type="presOf" srcId="{41894996-FE49-47F8-A133-0AF5E954FFCB}" destId="{F3BE5A4D-280D-4549-B366-4EC688F7089C}" srcOrd="1" destOrd="0" presId="urn:microsoft.com/office/officeart/2005/8/layout/hierarchy2"/>
    <dgm:cxn modelId="{58325D19-03A2-4941-94D2-6125C39EE10C}" srcId="{0F814E3F-AD41-4D3B-BC5C-08CB4BC22A56}" destId="{6474AACC-97DC-416B-9171-4B89118B9352}" srcOrd="3" destOrd="0" parTransId="{9D3167FA-2144-470B-A9F5-F59FD0319092}" sibTransId="{BC8F2780-F38D-4C7A-96FC-79C3A277A929}"/>
    <dgm:cxn modelId="{01282D4C-F426-4E82-9866-A02D9DF0D0A8}" type="presOf" srcId="{6BFC7CFC-8869-494D-A75D-6E39799B839F}" destId="{7C4B11DA-1B8A-44EA-A112-3FFDB65D6A7F}" srcOrd="0" destOrd="0" presId="urn:microsoft.com/office/officeart/2005/8/layout/hierarchy2"/>
    <dgm:cxn modelId="{BD8F9D2C-24CB-40CD-A6CE-59F42A3F90EE}" type="presOf" srcId="{F1358BD2-C930-44CE-90D5-A34F68755F36}" destId="{E36F8BED-2C43-4654-A9B1-4BB4E9B56275}" srcOrd="0" destOrd="0" presId="urn:microsoft.com/office/officeart/2005/8/layout/hierarchy2"/>
    <dgm:cxn modelId="{63DA9EA9-4D88-4E59-9C87-7C496156412F}" srcId="{0F814E3F-AD41-4D3B-BC5C-08CB4BC22A56}" destId="{C86E2656-67F3-4EAF-9693-E49212A57B40}" srcOrd="2" destOrd="0" parTransId="{1A9B4E77-578E-4748-A6E5-15DE556DD52E}" sibTransId="{7B34CFEC-FBB2-44CC-A362-C92FFFFCFBD0}"/>
    <dgm:cxn modelId="{BDA25097-A1AB-43C6-80D9-28FF7312F633}" type="presOf" srcId="{B7D8F004-511F-499D-A43B-6323564FD12C}" destId="{4667AF31-3730-4A6B-8164-A18C2A372636}" srcOrd="0" destOrd="0" presId="urn:microsoft.com/office/officeart/2005/8/layout/hierarchy2"/>
    <dgm:cxn modelId="{49533725-7062-4E35-9295-872BF35F58CB}" type="presOf" srcId="{B7D8F004-511F-499D-A43B-6323564FD12C}" destId="{FBA23B38-BB9A-4C9B-A8B5-5382D4383814}" srcOrd="1" destOrd="0" presId="urn:microsoft.com/office/officeart/2005/8/layout/hierarchy2"/>
    <dgm:cxn modelId="{AF0DE28F-68C1-44CB-B66E-A777ED17EC1D}" type="presOf" srcId="{15C02DA0-497B-43A8-A291-5D8BD21B5BE5}" destId="{1A221E3D-4FF6-46B3-B9D5-A2D67E2DCF67}" srcOrd="0" destOrd="0" presId="urn:microsoft.com/office/officeart/2005/8/layout/hierarchy2"/>
    <dgm:cxn modelId="{510F09EB-F3D3-4813-BAC7-0B8AC6F9760E}" type="presOf" srcId="{AD7C6C5C-1367-4917-BAD8-C44AB95E95AB}" destId="{9BA707A6-E134-4B4B-AFD6-0A07EEAD7514}" srcOrd="1" destOrd="0" presId="urn:microsoft.com/office/officeart/2005/8/layout/hierarchy2"/>
    <dgm:cxn modelId="{C2546F81-56AC-4EAE-A748-99152E23D9EB}" type="presOf" srcId="{36F6E5C9-4CB4-42E4-AAAE-8AB396A57D07}" destId="{3F7282B5-2F13-4EE4-A5D6-E71D2E7C1890}" srcOrd="0" destOrd="0" presId="urn:microsoft.com/office/officeart/2005/8/layout/hierarchy2"/>
    <dgm:cxn modelId="{875C0F1D-71BF-45A2-93B6-20D57C668D3F}" type="presOf" srcId="{9A8EBD6D-763C-4B5F-942E-FD9A42186DD8}" destId="{FC78B7C0-E830-465C-93B7-F064E46A70D7}" srcOrd="0" destOrd="0" presId="urn:microsoft.com/office/officeart/2005/8/layout/hierarchy2"/>
    <dgm:cxn modelId="{3F6EF851-89BB-4CA6-B449-49F0F91BC40C}" type="presOf" srcId="{255099F2-6F1B-4CBC-B154-51BB766582E6}" destId="{8FE344AA-7D85-437C-9A26-288C7139C6F4}" srcOrd="0" destOrd="0" presId="urn:microsoft.com/office/officeart/2005/8/layout/hierarchy2"/>
    <dgm:cxn modelId="{72017441-74C9-47CE-8D59-68DEC39C54E0}" type="presOf" srcId="{6474AACC-97DC-416B-9171-4B89118B9352}" destId="{E4DBEAB3-B5C4-4464-A9AE-0B4C7A2D9FF6}" srcOrd="0" destOrd="0" presId="urn:microsoft.com/office/officeart/2005/8/layout/hierarchy2"/>
    <dgm:cxn modelId="{3EAA42A3-FBEB-44F3-8B81-026DE633B96F}" type="presOf" srcId="{9DD9074D-D7B5-441A-86EB-B575D0D2DF39}" destId="{14BD4DF1-B165-49E5-A9E4-F1F8ACAFB3DD}" srcOrd="1" destOrd="0" presId="urn:microsoft.com/office/officeart/2005/8/layout/hierarchy2"/>
    <dgm:cxn modelId="{4E7C06C8-D6C2-4DCF-BD21-B6F6813A594B}" type="presOf" srcId="{41894996-FE49-47F8-A133-0AF5E954FFCB}" destId="{7A28C0C8-2BF7-4BA7-A9B8-B89218947E79}" srcOrd="0" destOrd="0" presId="urn:microsoft.com/office/officeart/2005/8/layout/hierarchy2"/>
    <dgm:cxn modelId="{CDE86C79-DFD6-462B-A805-5BB54DB96C52}" type="presOf" srcId="{5E1B7CD6-D0FE-4510-9D0A-FA6B7BE3E597}" destId="{DD149A8B-E996-4701-8382-B97A9DAC573A}" srcOrd="0" destOrd="0" presId="urn:microsoft.com/office/officeart/2005/8/layout/hierarchy2"/>
    <dgm:cxn modelId="{1C578393-178D-4D34-AA2E-D9B481924206}" type="presOf" srcId="{CAB12D8E-6D02-4692-BE55-99BC1B960D5D}" destId="{43A044C7-8646-462D-8277-5E9D1284EA1B}" srcOrd="0" destOrd="0" presId="urn:microsoft.com/office/officeart/2005/8/layout/hierarchy2"/>
    <dgm:cxn modelId="{BF44539E-0BAD-4B47-B290-0301F66E4347}" type="presOf" srcId="{9DD9074D-D7B5-441A-86EB-B575D0D2DF39}" destId="{8292556F-6264-486F-95ED-2FBDA46EDCB0}" srcOrd="0" destOrd="0" presId="urn:microsoft.com/office/officeart/2005/8/layout/hierarchy2"/>
    <dgm:cxn modelId="{993B17D9-A2E6-44A3-8230-FFC1F6A9D1BA}" type="presOf" srcId="{9A5639FB-BB67-4F65-BBE9-42EF80FB814C}" destId="{60BFA84A-1332-4975-9189-86145ADFBAB7}" srcOrd="0" destOrd="0" presId="urn:microsoft.com/office/officeart/2005/8/layout/hierarchy2"/>
    <dgm:cxn modelId="{99B5628C-35C0-4823-BBBB-2A79E5BA368E}" type="presOf" srcId="{0F814E3F-AD41-4D3B-BC5C-08CB4BC22A56}" destId="{C9529264-557F-45F4-84A5-567C1C8030B4}" srcOrd="0" destOrd="0" presId="urn:microsoft.com/office/officeart/2005/8/layout/hierarchy2"/>
    <dgm:cxn modelId="{16F8413D-783D-45F7-A7D6-75E6A3FD0190}" type="presOf" srcId="{C86E2656-67F3-4EAF-9693-E49212A57B40}" destId="{85EC9EA8-B75F-41FD-9127-91A336719546}" srcOrd="0" destOrd="0" presId="urn:microsoft.com/office/officeart/2005/8/layout/hierarchy2"/>
    <dgm:cxn modelId="{FA166174-5137-46BE-ACEA-BF265AAF3101}" type="presOf" srcId="{9D3167FA-2144-470B-A9F5-F59FD0319092}" destId="{87E79239-4928-4007-8172-00AB0296F3B5}" srcOrd="0" destOrd="0" presId="urn:microsoft.com/office/officeart/2005/8/layout/hierarchy2"/>
    <dgm:cxn modelId="{9EDA2B61-327E-4721-9876-33801EB89F46}" srcId="{0F814E3F-AD41-4D3B-BC5C-08CB4BC22A56}" destId="{F1358BD2-C930-44CE-90D5-A34F68755F36}" srcOrd="4" destOrd="0" parTransId="{41894996-FE49-47F8-A133-0AF5E954FFCB}" sibTransId="{3364AF16-1AD1-4D06-99A2-382D2DB2872E}"/>
    <dgm:cxn modelId="{ED377C5F-0095-46DC-A1B4-7DCA6344D8A4}" type="presOf" srcId="{1A9B4E77-578E-4748-A6E5-15DE556DD52E}" destId="{B00C2947-CD53-42E5-859F-B9369F964E31}" srcOrd="1" destOrd="0" presId="urn:microsoft.com/office/officeart/2005/8/layout/hierarchy2"/>
    <dgm:cxn modelId="{715969C3-8B4F-4DFF-A25E-278D6777A0A7}" srcId="{CAB12D8E-6D02-4692-BE55-99BC1B960D5D}" destId="{B14779AA-11BA-40CF-959E-23FC18956ECB}" srcOrd="0" destOrd="0" parTransId="{AD7C6C5C-1367-4917-BAD8-C44AB95E95AB}" sibTransId="{B6EBD6F1-5CEB-420F-A113-F78A797072EF}"/>
    <dgm:cxn modelId="{4AB99AD4-60E2-43C2-A4C2-4B0D35FB32AC}" type="presOf" srcId="{255099F2-6F1B-4CBC-B154-51BB766582E6}" destId="{239C9B99-C831-4009-A58D-02837DF82A90}" srcOrd="1" destOrd="0" presId="urn:microsoft.com/office/officeart/2005/8/layout/hierarchy2"/>
    <dgm:cxn modelId="{67B088A1-A2AC-4516-9204-2F4ACBA1BE7A}" type="presOf" srcId="{15C02DA0-497B-43A8-A291-5D8BD21B5BE5}" destId="{2FC74F79-9FCF-475E-82A7-9B0F81C0348C}" srcOrd="1" destOrd="0" presId="urn:microsoft.com/office/officeart/2005/8/layout/hierarchy2"/>
    <dgm:cxn modelId="{68CCD0F1-58C6-4318-B1AA-EA1D20479E08}" srcId="{0F814E3F-AD41-4D3B-BC5C-08CB4BC22A56}" destId="{36F6E5C9-4CB4-42E4-AAAE-8AB396A57D07}" srcOrd="1" destOrd="0" parTransId="{B7D8F004-511F-499D-A43B-6323564FD12C}" sibTransId="{CA0F182F-8405-4E19-83D4-E649E64EC0D7}"/>
    <dgm:cxn modelId="{4348D5B4-88F0-49BC-8646-5D2FF506D6D5}" type="presOf" srcId="{CD7C24E7-3DFC-4984-9001-5F2BBB017F06}" destId="{FC689F05-EC20-4D26-9FDD-E0087D31036C}" srcOrd="0" destOrd="0" presId="urn:microsoft.com/office/officeart/2005/8/layout/hierarchy2"/>
    <dgm:cxn modelId="{1FAC1CA2-E37D-4F38-855C-2B862E4A1458}" type="presOf" srcId="{1A9B4E77-578E-4748-A6E5-15DE556DD52E}" destId="{1E96B829-62CD-47C2-AF01-32EA4379800E}" srcOrd="0" destOrd="0" presId="urn:microsoft.com/office/officeart/2005/8/layout/hierarchy2"/>
    <dgm:cxn modelId="{B758AA77-E6A8-443C-B4ED-56BE49EABF72}" type="presOf" srcId="{9A8EBD6D-763C-4B5F-942E-FD9A42186DD8}" destId="{F518E9E3-ED8D-40F2-AE31-2DAA7F28D888}" srcOrd="1" destOrd="0" presId="urn:microsoft.com/office/officeart/2005/8/layout/hierarchy2"/>
    <dgm:cxn modelId="{3A5D287A-317C-4231-8E82-6C1CBFA3103C}" type="presOf" srcId="{97B0A965-9011-4987-905C-632F1A925B4E}" destId="{051BB1C0-936C-4A98-B7C5-0ED63B1B6451}" srcOrd="0" destOrd="0" presId="urn:microsoft.com/office/officeart/2005/8/layout/hierarchy2"/>
    <dgm:cxn modelId="{41C5D483-C3C8-4FB9-8136-02015CAD0266}" type="presOf" srcId="{9D3167FA-2144-470B-A9F5-F59FD0319092}" destId="{4197EC18-D0F9-4B19-A327-D1B66FC1361F}" srcOrd="1" destOrd="0" presId="urn:microsoft.com/office/officeart/2005/8/layout/hierarchy2"/>
    <dgm:cxn modelId="{B5A42F24-950E-492B-BCE2-90AA38DAD316}" srcId="{CD7C24E7-3DFC-4984-9001-5F2BBB017F06}" destId="{0F814E3F-AD41-4D3B-BC5C-08CB4BC22A56}" srcOrd="0" destOrd="0" parTransId="{0ED8111B-C916-4EDD-AAE0-66EDA33E4D42}" sibTransId="{F9A5C2F3-7208-43C1-AF47-3E3B98321DA0}"/>
    <dgm:cxn modelId="{3C9D2D23-F8C0-4DD3-92C9-74BA772AFFD4}" srcId="{36F6E5C9-4CB4-42E4-AAAE-8AB396A57D07}" destId="{8F892F5A-D68D-4D65-BE0B-BBE448323DB4}" srcOrd="0" destOrd="0" parTransId="{9A5639FB-BB67-4F65-BBE9-42EF80FB814C}" sibTransId="{1FACBDBC-FB88-43A1-90E4-411A05356E2A}"/>
    <dgm:cxn modelId="{A8E11F29-DA86-4B12-910F-FCF4146946A6}" srcId="{F1358BD2-C930-44CE-90D5-A34F68755F36}" destId="{6BFC7CFC-8869-494D-A75D-6E39799B839F}" srcOrd="0" destOrd="0" parTransId="{9DD9074D-D7B5-441A-86EB-B575D0D2DF39}" sibTransId="{89E30C2D-28E8-4087-99A6-87C78B07E90A}"/>
    <dgm:cxn modelId="{8AB4BE13-04EB-41B2-B783-AAAE57E72398}" srcId="{0F814E3F-AD41-4D3B-BC5C-08CB4BC22A56}" destId="{CAB12D8E-6D02-4692-BE55-99BC1B960D5D}" srcOrd="0" destOrd="0" parTransId="{15C02DA0-497B-43A8-A291-5D8BD21B5BE5}" sibTransId="{ECD0608A-3470-41F5-ACEB-3BB8903BB7E8}"/>
    <dgm:cxn modelId="{8B94364D-94FF-48D8-8B7F-DC957F0DA0E6}" type="presParOf" srcId="{FC689F05-EC20-4D26-9FDD-E0087D31036C}" destId="{4FCE1B5C-4B97-4DD0-A1FA-0EAFEDBFD5FC}" srcOrd="0" destOrd="0" presId="urn:microsoft.com/office/officeart/2005/8/layout/hierarchy2"/>
    <dgm:cxn modelId="{A4AF08F0-97D2-40F8-A1B7-621CC80252C4}" type="presParOf" srcId="{4FCE1B5C-4B97-4DD0-A1FA-0EAFEDBFD5FC}" destId="{C9529264-557F-45F4-84A5-567C1C8030B4}" srcOrd="0" destOrd="0" presId="urn:microsoft.com/office/officeart/2005/8/layout/hierarchy2"/>
    <dgm:cxn modelId="{F9416334-7168-4C5C-9C11-4DF28897A614}" type="presParOf" srcId="{4FCE1B5C-4B97-4DD0-A1FA-0EAFEDBFD5FC}" destId="{35F9B76A-A190-4F46-BDBC-BA7F74BA9346}" srcOrd="1" destOrd="0" presId="urn:microsoft.com/office/officeart/2005/8/layout/hierarchy2"/>
    <dgm:cxn modelId="{BF33DFC4-559B-4B65-979E-7639A6DFC193}" type="presParOf" srcId="{35F9B76A-A190-4F46-BDBC-BA7F74BA9346}" destId="{1A221E3D-4FF6-46B3-B9D5-A2D67E2DCF67}" srcOrd="0" destOrd="0" presId="urn:microsoft.com/office/officeart/2005/8/layout/hierarchy2"/>
    <dgm:cxn modelId="{D10A337F-0930-4C4B-A325-99C537B68033}" type="presParOf" srcId="{1A221E3D-4FF6-46B3-B9D5-A2D67E2DCF67}" destId="{2FC74F79-9FCF-475E-82A7-9B0F81C0348C}" srcOrd="0" destOrd="0" presId="urn:microsoft.com/office/officeart/2005/8/layout/hierarchy2"/>
    <dgm:cxn modelId="{AE6C94C5-E8E6-469E-9BF6-600E6354AA06}" type="presParOf" srcId="{35F9B76A-A190-4F46-BDBC-BA7F74BA9346}" destId="{A1351469-E3C7-4900-8F30-59BF84F4F2EB}" srcOrd="1" destOrd="0" presId="urn:microsoft.com/office/officeart/2005/8/layout/hierarchy2"/>
    <dgm:cxn modelId="{88B48108-68A8-470B-A002-7FF839D352A9}" type="presParOf" srcId="{A1351469-E3C7-4900-8F30-59BF84F4F2EB}" destId="{43A044C7-8646-462D-8277-5E9D1284EA1B}" srcOrd="0" destOrd="0" presId="urn:microsoft.com/office/officeart/2005/8/layout/hierarchy2"/>
    <dgm:cxn modelId="{447058B8-B94C-4BF2-A5F4-EBB5C7BB8151}" type="presParOf" srcId="{A1351469-E3C7-4900-8F30-59BF84F4F2EB}" destId="{1A9E3D37-FFAD-49D6-9A9E-9F2816280835}" srcOrd="1" destOrd="0" presId="urn:microsoft.com/office/officeart/2005/8/layout/hierarchy2"/>
    <dgm:cxn modelId="{C86C833C-44AD-4C2A-A6A8-2D0B9562C329}" type="presParOf" srcId="{1A9E3D37-FFAD-49D6-9A9E-9F2816280835}" destId="{33274949-0023-4200-AA0B-ADCC2511BB47}" srcOrd="0" destOrd="0" presId="urn:microsoft.com/office/officeart/2005/8/layout/hierarchy2"/>
    <dgm:cxn modelId="{60708096-FE8E-403E-A106-6F5A66672BC1}" type="presParOf" srcId="{33274949-0023-4200-AA0B-ADCC2511BB47}" destId="{9BA707A6-E134-4B4B-AFD6-0A07EEAD7514}" srcOrd="0" destOrd="0" presId="urn:microsoft.com/office/officeart/2005/8/layout/hierarchy2"/>
    <dgm:cxn modelId="{074DE4A7-FA28-4E92-A654-736A1707E9DF}" type="presParOf" srcId="{1A9E3D37-FFAD-49D6-9A9E-9F2816280835}" destId="{3A677F68-F1AA-4FBC-8395-2CCC9A7AC737}" srcOrd="1" destOrd="0" presId="urn:microsoft.com/office/officeart/2005/8/layout/hierarchy2"/>
    <dgm:cxn modelId="{67D8DFE1-8CED-4FFB-AE6E-1E0F060EBCFD}" type="presParOf" srcId="{3A677F68-F1AA-4FBC-8395-2CCC9A7AC737}" destId="{93B3BAFA-572B-4259-96DF-537FE32CA56E}" srcOrd="0" destOrd="0" presId="urn:microsoft.com/office/officeart/2005/8/layout/hierarchy2"/>
    <dgm:cxn modelId="{2621C010-1A39-4703-A534-6E8E40F73555}" type="presParOf" srcId="{3A677F68-F1AA-4FBC-8395-2CCC9A7AC737}" destId="{5DA74270-0BBF-454D-9CB2-05860E1964C0}" srcOrd="1" destOrd="0" presId="urn:microsoft.com/office/officeart/2005/8/layout/hierarchy2"/>
    <dgm:cxn modelId="{CAE67C6A-B2AC-43AB-8A5C-4ED5C952F625}" type="presParOf" srcId="{35F9B76A-A190-4F46-BDBC-BA7F74BA9346}" destId="{4667AF31-3730-4A6B-8164-A18C2A372636}" srcOrd="2" destOrd="0" presId="urn:microsoft.com/office/officeart/2005/8/layout/hierarchy2"/>
    <dgm:cxn modelId="{AC530892-CE98-4F6D-8A07-3D35309D5D60}" type="presParOf" srcId="{4667AF31-3730-4A6B-8164-A18C2A372636}" destId="{FBA23B38-BB9A-4C9B-A8B5-5382D4383814}" srcOrd="0" destOrd="0" presId="urn:microsoft.com/office/officeart/2005/8/layout/hierarchy2"/>
    <dgm:cxn modelId="{0847E9D2-0A49-4FE6-9F4E-4A8055C4CAE9}" type="presParOf" srcId="{35F9B76A-A190-4F46-BDBC-BA7F74BA9346}" destId="{7E0C256B-2DE6-413A-83A2-74F586EC6B5D}" srcOrd="3" destOrd="0" presId="urn:microsoft.com/office/officeart/2005/8/layout/hierarchy2"/>
    <dgm:cxn modelId="{18B9ABF5-87CB-4992-A1C7-2E5FF928547F}" type="presParOf" srcId="{7E0C256B-2DE6-413A-83A2-74F586EC6B5D}" destId="{3F7282B5-2F13-4EE4-A5D6-E71D2E7C1890}" srcOrd="0" destOrd="0" presId="urn:microsoft.com/office/officeart/2005/8/layout/hierarchy2"/>
    <dgm:cxn modelId="{D2EBEEB8-C401-40A4-B0D3-EF3766D6E7C7}" type="presParOf" srcId="{7E0C256B-2DE6-413A-83A2-74F586EC6B5D}" destId="{AB14283E-E65F-43BC-A7F4-F5152429374E}" srcOrd="1" destOrd="0" presId="urn:microsoft.com/office/officeart/2005/8/layout/hierarchy2"/>
    <dgm:cxn modelId="{BA372002-6F43-4267-9EC9-5420CF9C96EC}" type="presParOf" srcId="{AB14283E-E65F-43BC-A7F4-F5152429374E}" destId="{60BFA84A-1332-4975-9189-86145ADFBAB7}" srcOrd="0" destOrd="0" presId="urn:microsoft.com/office/officeart/2005/8/layout/hierarchy2"/>
    <dgm:cxn modelId="{79F59C1F-9DF8-4A5A-842D-43D9E97C40BF}" type="presParOf" srcId="{60BFA84A-1332-4975-9189-86145ADFBAB7}" destId="{B5830364-E1E7-4C48-9366-DF10D788002E}" srcOrd="0" destOrd="0" presId="urn:microsoft.com/office/officeart/2005/8/layout/hierarchy2"/>
    <dgm:cxn modelId="{0D5FBCF1-290C-4BDA-BFBF-48A446C6673F}" type="presParOf" srcId="{AB14283E-E65F-43BC-A7F4-F5152429374E}" destId="{A206A9D7-B25A-4EAE-9AF7-DD4A386545F2}" srcOrd="1" destOrd="0" presId="urn:microsoft.com/office/officeart/2005/8/layout/hierarchy2"/>
    <dgm:cxn modelId="{3A7EB9D4-D088-46F3-8510-11C864B0A5FE}" type="presParOf" srcId="{A206A9D7-B25A-4EAE-9AF7-DD4A386545F2}" destId="{01EDD28D-BA22-484F-9746-D2628E338299}" srcOrd="0" destOrd="0" presId="urn:microsoft.com/office/officeart/2005/8/layout/hierarchy2"/>
    <dgm:cxn modelId="{532C7246-5791-4ED6-B7F7-2114CD5E289E}" type="presParOf" srcId="{A206A9D7-B25A-4EAE-9AF7-DD4A386545F2}" destId="{FADAD1D7-25A8-4FCD-A31B-3345CE89A21B}" srcOrd="1" destOrd="0" presId="urn:microsoft.com/office/officeart/2005/8/layout/hierarchy2"/>
    <dgm:cxn modelId="{3A797907-758B-4647-8BD7-D5EE15D67462}" type="presParOf" srcId="{35F9B76A-A190-4F46-BDBC-BA7F74BA9346}" destId="{1E96B829-62CD-47C2-AF01-32EA4379800E}" srcOrd="4" destOrd="0" presId="urn:microsoft.com/office/officeart/2005/8/layout/hierarchy2"/>
    <dgm:cxn modelId="{31878E57-E0C0-45AB-B2C3-FCAE6CBFA77B}" type="presParOf" srcId="{1E96B829-62CD-47C2-AF01-32EA4379800E}" destId="{B00C2947-CD53-42E5-859F-B9369F964E31}" srcOrd="0" destOrd="0" presId="urn:microsoft.com/office/officeart/2005/8/layout/hierarchy2"/>
    <dgm:cxn modelId="{16CC2D87-B9ED-475A-A5E8-0EAF6C85EEDE}" type="presParOf" srcId="{35F9B76A-A190-4F46-BDBC-BA7F74BA9346}" destId="{2F0FBF77-2B6D-43AF-AAC4-81AA6A0328A8}" srcOrd="5" destOrd="0" presId="urn:microsoft.com/office/officeart/2005/8/layout/hierarchy2"/>
    <dgm:cxn modelId="{947B8627-FCCA-4C9B-A12D-080564BFD9F6}" type="presParOf" srcId="{2F0FBF77-2B6D-43AF-AAC4-81AA6A0328A8}" destId="{85EC9EA8-B75F-41FD-9127-91A336719546}" srcOrd="0" destOrd="0" presId="urn:microsoft.com/office/officeart/2005/8/layout/hierarchy2"/>
    <dgm:cxn modelId="{D6460236-38B6-4400-8951-BA0B1964F781}" type="presParOf" srcId="{2F0FBF77-2B6D-43AF-AAC4-81AA6A0328A8}" destId="{6120758F-15AC-4FA5-8EC2-8F022A25C989}" srcOrd="1" destOrd="0" presId="urn:microsoft.com/office/officeart/2005/8/layout/hierarchy2"/>
    <dgm:cxn modelId="{CC760ED8-D403-4446-ADA6-840790C70586}" type="presParOf" srcId="{6120758F-15AC-4FA5-8EC2-8F022A25C989}" destId="{8FE344AA-7D85-437C-9A26-288C7139C6F4}" srcOrd="0" destOrd="0" presId="urn:microsoft.com/office/officeart/2005/8/layout/hierarchy2"/>
    <dgm:cxn modelId="{564D8830-FAA3-4A4F-9EC9-B0C3E995D0D9}" type="presParOf" srcId="{8FE344AA-7D85-437C-9A26-288C7139C6F4}" destId="{239C9B99-C831-4009-A58D-02837DF82A90}" srcOrd="0" destOrd="0" presId="urn:microsoft.com/office/officeart/2005/8/layout/hierarchy2"/>
    <dgm:cxn modelId="{EC4996DB-EB25-46CC-B15B-313F4182B0D8}" type="presParOf" srcId="{6120758F-15AC-4FA5-8EC2-8F022A25C989}" destId="{117FFF50-E1A2-4C88-B890-72B1F06AB5CC}" srcOrd="1" destOrd="0" presId="urn:microsoft.com/office/officeart/2005/8/layout/hierarchy2"/>
    <dgm:cxn modelId="{3B309E4B-4147-4056-AAC8-2CB0943335E6}" type="presParOf" srcId="{117FFF50-E1A2-4C88-B890-72B1F06AB5CC}" destId="{051BB1C0-936C-4A98-B7C5-0ED63B1B6451}" srcOrd="0" destOrd="0" presId="urn:microsoft.com/office/officeart/2005/8/layout/hierarchy2"/>
    <dgm:cxn modelId="{3CF720FB-A289-4543-9DBF-4714676D86E1}" type="presParOf" srcId="{117FFF50-E1A2-4C88-B890-72B1F06AB5CC}" destId="{78E472FF-C1F0-4E2B-A942-2E926879C94D}" srcOrd="1" destOrd="0" presId="urn:microsoft.com/office/officeart/2005/8/layout/hierarchy2"/>
    <dgm:cxn modelId="{71378B4B-A9F5-4827-8005-4518D62B4D38}" type="presParOf" srcId="{35F9B76A-A190-4F46-BDBC-BA7F74BA9346}" destId="{87E79239-4928-4007-8172-00AB0296F3B5}" srcOrd="6" destOrd="0" presId="urn:microsoft.com/office/officeart/2005/8/layout/hierarchy2"/>
    <dgm:cxn modelId="{CEE9BBCD-74E9-44F2-A973-C5731F109C17}" type="presParOf" srcId="{87E79239-4928-4007-8172-00AB0296F3B5}" destId="{4197EC18-D0F9-4B19-A327-D1B66FC1361F}" srcOrd="0" destOrd="0" presId="urn:microsoft.com/office/officeart/2005/8/layout/hierarchy2"/>
    <dgm:cxn modelId="{17BC2A5A-1E36-4686-964D-ECE6CBD9E4D3}" type="presParOf" srcId="{35F9B76A-A190-4F46-BDBC-BA7F74BA9346}" destId="{55552A13-C59E-46A3-A099-3011B2C1BA14}" srcOrd="7" destOrd="0" presId="urn:microsoft.com/office/officeart/2005/8/layout/hierarchy2"/>
    <dgm:cxn modelId="{B1A385F8-FE54-47CC-88EE-5BBC8EE59FC0}" type="presParOf" srcId="{55552A13-C59E-46A3-A099-3011B2C1BA14}" destId="{E4DBEAB3-B5C4-4464-A9AE-0B4C7A2D9FF6}" srcOrd="0" destOrd="0" presId="urn:microsoft.com/office/officeart/2005/8/layout/hierarchy2"/>
    <dgm:cxn modelId="{510001AF-3296-40F9-9908-2EC3163AD911}" type="presParOf" srcId="{55552A13-C59E-46A3-A099-3011B2C1BA14}" destId="{FD0EB3B2-9C8B-45CD-ACE1-03E26547A63F}" srcOrd="1" destOrd="0" presId="urn:microsoft.com/office/officeart/2005/8/layout/hierarchy2"/>
    <dgm:cxn modelId="{C28F2AC3-5B82-439C-AB10-5C1042958BB0}" type="presParOf" srcId="{FD0EB3B2-9C8B-45CD-ACE1-03E26547A63F}" destId="{FC78B7C0-E830-465C-93B7-F064E46A70D7}" srcOrd="0" destOrd="0" presId="urn:microsoft.com/office/officeart/2005/8/layout/hierarchy2"/>
    <dgm:cxn modelId="{18FAAA07-1D70-4D95-94E6-FA1D94431510}" type="presParOf" srcId="{FC78B7C0-E830-465C-93B7-F064E46A70D7}" destId="{F518E9E3-ED8D-40F2-AE31-2DAA7F28D888}" srcOrd="0" destOrd="0" presId="urn:microsoft.com/office/officeart/2005/8/layout/hierarchy2"/>
    <dgm:cxn modelId="{3DEAF10A-96E7-4230-966F-8C05216233FE}" type="presParOf" srcId="{FD0EB3B2-9C8B-45CD-ACE1-03E26547A63F}" destId="{521E21C8-1BDD-4594-A21C-0F8966916E05}" srcOrd="1" destOrd="0" presId="urn:microsoft.com/office/officeart/2005/8/layout/hierarchy2"/>
    <dgm:cxn modelId="{6804D42C-0A7C-46E6-9C75-2FB89AA66D8B}" type="presParOf" srcId="{521E21C8-1BDD-4594-A21C-0F8966916E05}" destId="{DD149A8B-E996-4701-8382-B97A9DAC573A}" srcOrd="0" destOrd="0" presId="urn:microsoft.com/office/officeart/2005/8/layout/hierarchy2"/>
    <dgm:cxn modelId="{C1B5137B-C150-484A-A094-3E45B18799F2}" type="presParOf" srcId="{521E21C8-1BDD-4594-A21C-0F8966916E05}" destId="{38288D4C-21DD-479E-8F0F-5773CF7BAF94}" srcOrd="1" destOrd="0" presId="urn:microsoft.com/office/officeart/2005/8/layout/hierarchy2"/>
    <dgm:cxn modelId="{1C3B5101-6C10-4709-A8C0-94931F61413C}" type="presParOf" srcId="{35F9B76A-A190-4F46-BDBC-BA7F74BA9346}" destId="{7A28C0C8-2BF7-4BA7-A9B8-B89218947E79}" srcOrd="8" destOrd="0" presId="urn:microsoft.com/office/officeart/2005/8/layout/hierarchy2"/>
    <dgm:cxn modelId="{826762F9-3D02-407A-B700-4FAC200FC12E}" type="presParOf" srcId="{7A28C0C8-2BF7-4BA7-A9B8-B89218947E79}" destId="{F3BE5A4D-280D-4549-B366-4EC688F7089C}" srcOrd="0" destOrd="0" presId="urn:microsoft.com/office/officeart/2005/8/layout/hierarchy2"/>
    <dgm:cxn modelId="{341483DC-1C9F-4493-9C91-3EDDC6943186}" type="presParOf" srcId="{35F9B76A-A190-4F46-BDBC-BA7F74BA9346}" destId="{47F63808-991B-4247-AFC7-8BC497532448}" srcOrd="9" destOrd="0" presId="urn:microsoft.com/office/officeart/2005/8/layout/hierarchy2"/>
    <dgm:cxn modelId="{0D3E6485-C221-4CDE-9E4B-D52B2C03A7C7}" type="presParOf" srcId="{47F63808-991B-4247-AFC7-8BC497532448}" destId="{E36F8BED-2C43-4654-A9B1-4BB4E9B56275}" srcOrd="0" destOrd="0" presId="urn:microsoft.com/office/officeart/2005/8/layout/hierarchy2"/>
    <dgm:cxn modelId="{EF803CC7-ACA0-47AF-85ED-F55CE309A698}" type="presParOf" srcId="{47F63808-991B-4247-AFC7-8BC497532448}" destId="{BCFDFEF2-45E2-42A5-AFFF-FF0B431353AC}" srcOrd="1" destOrd="0" presId="urn:microsoft.com/office/officeart/2005/8/layout/hierarchy2"/>
    <dgm:cxn modelId="{63450280-62C8-4ACA-AA5F-FCC7B86DD13B}" type="presParOf" srcId="{BCFDFEF2-45E2-42A5-AFFF-FF0B431353AC}" destId="{8292556F-6264-486F-95ED-2FBDA46EDCB0}" srcOrd="0" destOrd="0" presId="urn:microsoft.com/office/officeart/2005/8/layout/hierarchy2"/>
    <dgm:cxn modelId="{523AC390-0A27-4252-837E-FB3B16FBDE20}" type="presParOf" srcId="{8292556F-6264-486F-95ED-2FBDA46EDCB0}" destId="{14BD4DF1-B165-49E5-A9E4-F1F8ACAFB3DD}" srcOrd="0" destOrd="0" presId="urn:microsoft.com/office/officeart/2005/8/layout/hierarchy2"/>
    <dgm:cxn modelId="{026D5C54-A6ED-4128-A8DE-D7A6F1BEF693}" type="presParOf" srcId="{BCFDFEF2-45E2-42A5-AFFF-FF0B431353AC}" destId="{652CAA69-0760-4047-9DEA-1CD57A245946}" srcOrd="1" destOrd="0" presId="urn:microsoft.com/office/officeart/2005/8/layout/hierarchy2"/>
    <dgm:cxn modelId="{8226407C-9858-458B-BC80-60EC56C48C35}" type="presParOf" srcId="{652CAA69-0760-4047-9DEA-1CD57A245946}" destId="{7C4B11DA-1B8A-44EA-A112-3FFDB65D6A7F}" srcOrd="0" destOrd="0" presId="urn:microsoft.com/office/officeart/2005/8/layout/hierarchy2"/>
    <dgm:cxn modelId="{FB656ED6-720A-485B-91BB-818A5A69B000}" type="presParOf" srcId="{652CAA69-0760-4047-9DEA-1CD57A245946}" destId="{2DEC65E6-13C2-438A-8CF7-A7FFB1977F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0F2BFE-13F1-42D3-A903-6CDCFA745C6E}" type="doc">
      <dgm:prSet loTypeId="urn:microsoft.com/office/officeart/2005/8/layout/default#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A206A396-16B6-462D-8F67-7FF2D0044445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 b="1" dirty="0">
            <a:solidFill>
              <a:schemeClr val="tx1"/>
            </a:solidFill>
          </a:endParaRPr>
        </a:p>
      </dgm:t>
    </dgm:pt>
    <dgm:pt modelId="{E073D78A-2AA3-4151-AAD1-94C55C697F69}" type="sibTrans" cxnId="{13090730-6524-43AE-A89B-69C63E3BF3CB}">
      <dgm:prSet/>
      <dgm:spPr/>
      <dgm:t>
        <a:bodyPr/>
        <a:lstStyle/>
        <a:p>
          <a:endParaRPr lang="es-CO"/>
        </a:p>
      </dgm:t>
    </dgm:pt>
    <dgm:pt modelId="{6C960819-D608-4981-83DA-54F3B0F5C6C8}" type="parTrans" cxnId="{13090730-6524-43AE-A89B-69C63E3BF3CB}">
      <dgm:prSet/>
      <dgm:spPr/>
      <dgm:t>
        <a:bodyPr/>
        <a:lstStyle/>
        <a:p>
          <a:endParaRPr lang="es-CO"/>
        </a:p>
      </dgm:t>
    </dgm:pt>
    <dgm:pt modelId="{A4674F40-CFF4-4D37-AFDB-FBCBBF6E2A13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 b="1" dirty="0">
            <a:solidFill>
              <a:schemeClr val="tx1"/>
            </a:solidFill>
          </a:endParaRPr>
        </a:p>
      </dgm:t>
    </dgm:pt>
    <dgm:pt modelId="{A48D1592-507B-426E-8CD4-F26438ADF905}" type="parTrans" cxnId="{02DA5D17-2D5F-4E92-907C-2116B8D9128D}">
      <dgm:prSet/>
      <dgm:spPr/>
      <dgm:t>
        <a:bodyPr/>
        <a:lstStyle/>
        <a:p>
          <a:endParaRPr lang="es-CO"/>
        </a:p>
      </dgm:t>
    </dgm:pt>
    <dgm:pt modelId="{27F98D53-B980-4915-BD3E-6BF8987501D8}" type="sibTrans" cxnId="{02DA5D17-2D5F-4E92-907C-2116B8D9128D}">
      <dgm:prSet/>
      <dgm:spPr/>
      <dgm:t>
        <a:bodyPr/>
        <a:lstStyle/>
        <a:p>
          <a:endParaRPr lang="es-CO"/>
        </a:p>
      </dgm:t>
    </dgm:pt>
    <dgm:pt modelId="{0E62D1E2-E7AE-4FB7-8A40-2B404713AA92}" type="pres">
      <dgm:prSet presAssocID="{AA0F2BFE-13F1-42D3-A903-6CDCFA745C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BC55DDB-30C8-46ED-9BDD-DCAC82A1D0B4}" type="pres">
      <dgm:prSet presAssocID="{A4674F40-CFF4-4D37-AFDB-FBCBBF6E2A13}" presName="node" presStyleLbl="node1" presStyleIdx="0" presStyleCnt="2" custLinFactNeighborX="-1355" custLinFactNeighborY="-96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A58B8292-A9B1-4849-B59B-B8E32979645E}" type="pres">
      <dgm:prSet presAssocID="{27F98D53-B980-4915-BD3E-6BF8987501D8}" presName="sibTrans" presStyleCnt="0"/>
      <dgm:spPr/>
      <dgm:t>
        <a:bodyPr/>
        <a:lstStyle/>
        <a:p>
          <a:endParaRPr lang="es-CO"/>
        </a:p>
      </dgm:t>
    </dgm:pt>
    <dgm:pt modelId="{97AFA292-190B-4E95-8B66-EBA5DD6D7F93}" type="pres">
      <dgm:prSet presAssocID="{A206A396-16B6-462D-8F67-7FF2D0044445}" presName="node" presStyleLbl="node1" presStyleIdx="1" presStyleCnt="2" custLinFactNeighborX="569" custLinFactNeighborY="-63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</dgm:ptLst>
  <dgm:cxnLst>
    <dgm:cxn modelId="{96209238-278F-46CC-9895-58156F2BA98E}" type="presOf" srcId="{A206A396-16B6-462D-8F67-7FF2D0044445}" destId="{97AFA292-190B-4E95-8B66-EBA5DD6D7F93}" srcOrd="0" destOrd="0" presId="urn:microsoft.com/office/officeart/2005/8/layout/default#1"/>
    <dgm:cxn modelId="{02DA5D17-2D5F-4E92-907C-2116B8D9128D}" srcId="{AA0F2BFE-13F1-42D3-A903-6CDCFA745C6E}" destId="{A4674F40-CFF4-4D37-AFDB-FBCBBF6E2A13}" srcOrd="0" destOrd="0" parTransId="{A48D1592-507B-426E-8CD4-F26438ADF905}" sibTransId="{27F98D53-B980-4915-BD3E-6BF8987501D8}"/>
    <dgm:cxn modelId="{851D1609-DD3E-4802-A5AA-DA7165B54181}" type="presOf" srcId="{AA0F2BFE-13F1-42D3-A903-6CDCFA745C6E}" destId="{0E62D1E2-E7AE-4FB7-8A40-2B404713AA92}" srcOrd="0" destOrd="0" presId="urn:microsoft.com/office/officeart/2005/8/layout/default#1"/>
    <dgm:cxn modelId="{13090730-6524-43AE-A89B-69C63E3BF3CB}" srcId="{AA0F2BFE-13F1-42D3-A903-6CDCFA745C6E}" destId="{A206A396-16B6-462D-8F67-7FF2D0044445}" srcOrd="1" destOrd="0" parTransId="{6C960819-D608-4981-83DA-54F3B0F5C6C8}" sibTransId="{E073D78A-2AA3-4151-AAD1-94C55C697F69}"/>
    <dgm:cxn modelId="{12F9947A-10D1-492D-8FC4-B3568C0145D9}" type="presOf" srcId="{A4674F40-CFF4-4D37-AFDB-FBCBBF6E2A13}" destId="{CBC55DDB-30C8-46ED-9BDD-DCAC82A1D0B4}" srcOrd="0" destOrd="0" presId="urn:microsoft.com/office/officeart/2005/8/layout/default#1"/>
    <dgm:cxn modelId="{489ED93E-D72B-47AE-8FCC-D3F891622D7C}" type="presParOf" srcId="{0E62D1E2-E7AE-4FB7-8A40-2B404713AA92}" destId="{CBC55DDB-30C8-46ED-9BDD-DCAC82A1D0B4}" srcOrd="0" destOrd="0" presId="urn:microsoft.com/office/officeart/2005/8/layout/default#1"/>
    <dgm:cxn modelId="{65613E86-AF5C-4F1A-A76A-E6E6F19A8B14}" type="presParOf" srcId="{0E62D1E2-E7AE-4FB7-8A40-2B404713AA92}" destId="{A58B8292-A9B1-4849-B59B-B8E32979645E}" srcOrd="1" destOrd="0" presId="urn:microsoft.com/office/officeart/2005/8/layout/default#1"/>
    <dgm:cxn modelId="{E614CA84-8CD6-449C-AD3B-2C5C36F25D2E}" type="presParOf" srcId="{0E62D1E2-E7AE-4FB7-8A40-2B404713AA92}" destId="{97AFA292-190B-4E95-8B66-EBA5DD6D7F93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480454-1C9F-44EF-A5C8-565A17EA229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5D02395-39D8-4E24-A74D-DA65E011F776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CO" sz="2000" b="1" dirty="0" smtClean="0">
              <a:latin typeface="Arial" pitchFamily="34" charset="0"/>
              <a:cs typeface="Arial" pitchFamily="34" charset="0"/>
            </a:rPr>
            <a:t>Dirección de Promoción y Prevención</a:t>
          </a:r>
          <a:endParaRPr lang="es-CO" sz="2000" b="1" dirty="0">
            <a:latin typeface="Arial" pitchFamily="34" charset="0"/>
            <a:cs typeface="Arial" pitchFamily="34" charset="0"/>
          </a:endParaRPr>
        </a:p>
      </dgm:t>
    </dgm:pt>
    <dgm:pt modelId="{EACCC09B-BECE-411E-829E-93189DC911DE}" type="parTrans" cxnId="{2F4A0FC6-F2CF-4424-BB92-5B72865A8A21}">
      <dgm:prSet/>
      <dgm:spPr/>
      <dgm:t>
        <a:bodyPr/>
        <a:lstStyle/>
        <a:p>
          <a:pPr algn="ctr"/>
          <a:endParaRPr lang="es-CO" dirty="0">
            <a:latin typeface="Arial" pitchFamily="34" charset="0"/>
            <a:cs typeface="Arial" pitchFamily="34" charset="0"/>
          </a:endParaRPr>
        </a:p>
      </dgm:t>
    </dgm:pt>
    <dgm:pt modelId="{0D3BE5FF-40A3-4448-8575-219E6198652C}" type="sibTrans" cxnId="{2F4A0FC6-F2CF-4424-BB92-5B72865A8A21}">
      <dgm:prSet/>
      <dgm:spPr/>
      <dgm:t>
        <a:bodyPr/>
        <a:lstStyle/>
        <a:p>
          <a:pPr algn="ctr"/>
          <a:endParaRPr lang="es-CO">
            <a:latin typeface="Arial" pitchFamily="34" charset="0"/>
            <a:cs typeface="Arial" pitchFamily="34" charset="0"/>
          </a:endParaRPr>
        </a:p>
      </dgm:t>
    </dgm:pt>
    <dgm:pt modelId="{341E0BAB-99EE-43BC-823C-40C2E63ADF9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O" sz="1600" b="1" dirty="0" smtClean="0">
              <a:latin typeface="Arial" pitchFamily="34" charset="0"/>
              <a:cs typeface="Arial" pitchFamily="34" charset="0"/>
            </a:rPr>
            <a:t>Subdirección de Enfermedades no transmisibles</a:t>
          </a:r>
          <a:endParaRPr lang="es-CO" sz="1600" b="1" dirty="0">
            <a:latin typeface="Arial" pitchFamily="34" charset="0"/>
            <a:cs typeface="Arial" pitchFamily="34" charset="0"/>
          </a:endParaRPr>
        </a:p>
      </dgm:t>
    </dgm:pt>
    <dgm:pt modelId="{BDBA44C7-A5D0-48D8-B3F8-0DA4005EBAD3}" type="parTrans" cxnId="{7F919C99-E1B9-4910-97E7-EED5F48B4693}">
      <dgm:prSet/>
      <dgm:spPr/>
      <dgm:t>
        <a:bodyPr/>
        <a:lstStyle/>
        <a:p>
          <a:pPr algn="ctr"/>
          <a:endParaRPr lang="es-CO" dirty="0">
            <a:latin typeface="Arial" pitchFamily="34" charset="0"/>
            <a:cs typeface="Arial" pitchFamily="34" charset="0"/>
          </a:endParaRPr>
        </a:p>
      </dgm:t>
    </dgm:pt>
    <dgm:pt modelId="{16DC081D-923F-4160-83BD-8E4CDC0F75FF}" type="sibTrans" cxnId="{7F919C99-E1B9-4910-97E7-EED5F48B4693}">
      <dgm:prSet/>
      <dgm:spPr/>
      <dgm:t>
        <a:bodyPr/>
        <a:lstStyle/>
        <a:p>
          <a:pPr algn="ctr"/>
          <a:endParaRPr lang="es-CO">
            <a:latin typeface="Arial" pitchFamily="34" charset="0"/>
            <a:cs typeface="Arial" pitchFamily="34" charset="0"/>
          </a:endParaRPr>
        </a:p>
      </dgm:t>
    </dgm:pt>
    <dgm:pt modelId="{C7F4E939-F935-4D95-8468-3469E346780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O" sz="1200" dirty="0" smtClean="0">
              <a:latin typeface="Arial" pitchFamily="34" charset="0"/>
              <a:cs typeface="Arial" pitchFamily="34" charset="0"/>
            </a:rPr>
            <a:t>Subdirección de Salud Ambiental </a:t>
          </a:r>
          <a:endParaRPr lang="es-CO" sz="1200" dirty="0">
            <a:latin typeface="Arial" pitchFamily="34" charset="0"/>
            <a:cs typeface="Arial" pitchFamily="34" charset="0"/>
          </a:endParaRPr>
        </a:p>
      </dgm:t>
    </dgm:pt>
    <dgm:pt modelId="{D13466FB-5685-4414-B15C-8447B7BCF85A}" type="parTrans" cxnId="{0D3ADEE0-AF0C-49C9-9D89-F9686791110F}">
      <dgm:prSet/>
      <dgm:spPr/>
      <dgm:t>
        <a:bodyPr/>
        <a:lstStyle/>
        <a:p>
          <a:pPr algn="ctr"/>
          <a:endParaRPr lang="es-CO" dirty="0">
            <a:latin typeface="Arial" pitchFamily="34" charset="0"/>
            <a:cs typeface="Arial" pitchFamily="34" charset="0"/>
          </a:endParaRPr>
        </a:p>
      </dgm:t>
    </dgm:pt>
    <dgm:pt modelId="{A1BB5DA7-ACD1-44DF-9AC8-D6A2E79466EC}" type="sibTrans" cxnId="{0D3ADEE0-AF0C-49C9-9D89-F9686791110F}">
      <dgm:prSet/>
      <dgm:spPr/>
      <dgm:t>
        <a:bodyPr/>
        <a:lstStyle/>
        <a:p>
          <a:pPr algn="ctr"/>
          <a:endParaRPr lang="es-CO">
            <a:latin typeface="Arial" pitchFamily="34" charset="0"/>
            <a:cs typeface="Arial" pitchFamily="34" charset="0"/>
          </a:endParaRPr>
        </a:p>
      </dgm:t>
    </dgm:pt>
    <dgm:pt modelId="{7DC9656C-1DDB-4F0A-A581-DC40377D9E3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lvl="0" indent="-17145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r>
            <a:rPr lang="es-MX" sz="12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GRUPO CURSO DE VIDA</a:t>
          </a:r>
        </a:p>
        <a:p>
          <a:pPr marL="171450" lvl="0" indent="-17145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endParaRPr lang="es-MX" sz="1100" b="1" kern="1200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  <a:p>
          <a:pPr marL="171450" lvl="0" indent="-17145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r>
            <a:rPr lang="es-MX" sz="12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GRUPO DE SEXUALIDAD Y DERECHOS SEXUALES Y REPRODUCTIVOS</a:t>
          </a:r>
        </a:p>
        <a:p>
          <a:pPr marL="171450" lvl="0" indent="-17145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endParaRPr lang="es-MX" sz="1100" b="1" kern="1200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  <a:p>
          <a:pPr marL="171450" lvl="0" indent="-17145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r>
            <a:rPr lang="es-MX" sz="12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GRUPO GESTION PARA LA PROMOCIÓN Y PREVENCIÓN </a:t>
          </a:r>
        </a:p>
        <a:p>
          <a:pPr marL="171450" lvl="0" indent="-17145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endParaRPr lang="es-MX" sz="1200" b="1" kern="1200" dirty="0" smtClean="0">
            <a:solidFill>
              <a:srgbClr val="0070C0"/>
            </a:solidFill>
            <a:latin typeface="+mn-lt"/>
            <a:ea typeface="+mn-ea"/>
            <a:cs typeface="+mn-cs"/>
          </a:endParaRPr>
        </a:p>
        <a:p>
          <a:pPr marL="171450" lvl="0" indent="-17145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r>
            <a:rPr lang="es-MX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GRUPO DE CONVIVENCIA SOCIAL Y CIUDADANÍA</a:t>
          </a:r>
          <a:endParaRPr lang="es-CO" sz="12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BFA09B42-36F7-4247-9B74-6F36F3951856}" type="parTrans" cxnId="{F66DB29B-BA94-467F-A230-7946F1865B14}">
      <dgm:prSet/>
      <dgm:spPr/>
      <dgm:t>
        <a:bodyPr/>
        <a:lstStyle/>
        <a:p>
          <a:pPr algn="ctr"/>
          <a:endParaRPr lang="es-CO"/>
        </a:p>
      </dgm:t>
    </dgm:pt>
    <dgm:pt modelId="{BDA6F2DA-7783-4280-A3F7-BAC35D962FB6}" type="sibTrans" cxnId="{F66DB29B-BA94-467F-A230-7946F1865B14}">
      <dgm:prSet/>
      <dgm:spPr/>
      <dgm:t>
        <a:bodyPr/>
        <a:lstStyle/>
        <a:p>
          <a:pPr algn="ctr"/>
          <a:endParaRPr lang="es-CO"/>
        </a:p>
      </dgm:t>
    </dgm:pt>
    <dgm:pt modelId="{5E4CE175-31BB-4F38-B0F7-92DC6D3D428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200" dirty="0" smtClean="0">
              <a:latin typeface="Arial" pitchFamily="34" charset="0"/>
              <a:cs typeface="Arial" pitchFamily="34" charset="0"/>
            </a:rPr>
            <a:t>Subdirección de salud nutricional alimentos y bebidas </a:t>
          </a:r>
          <a:endParaRPr lang="es-CO" sz="1200" dirty="0">
            <a:latin typeface="Arial" pitchFamily="34" charset="0"/>
            <a:cs typeface="Arial" pitchFamily="34" charset="0"/>
          </a:endParaRPr>
        </a:p>
      </dgm:t>
    </dgm:pt>
    <dgm:pt modelId="{DFDD2860-0540-428A-8106-EDFB87F3AE82}" type="parTrans" cxnId="{89E7BCCA-9F31-4D01-9F04-C385D4B5B92F}">
      <dgm:prSet/>
      <dgm:spPr/>
      <dgm:t>
        <a:bodyPr/>
        <a:lstStyle/>
        <a:p>
          <a:pPr algn="ctr"/>
          <a:endParaRPr lang="es-CO"/>
        </a:p>
      </dgm:t>
    </dgm:pt>
    <dgm:pt modelId="{C97EEABD-6E8C-4D8B-9D8B-783E4B23FC8E}" type="sibTrans" cxnId="{89E7BCCA-9F31-4D01-9F04-C385D4B5B92F}">
      <dgm:prSet/>
      <dgm:spPr/>
      <dgm:t>
        <a:bodyPr/>
        <a:lstStyle/>
        <a:p>
          <a:pPr algn="ctr"/>
          <a:endParaRPr lang="es-CO"/>
        </a:p>
      </dgm:t>
    </dgm:pt>
    <dgm:pt modelId="{85811410-118E-4CB1-AE1F-ACFF92371B46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O" sz="1200" dirty="0" smtClean="0">
              <a:latin typeface="Arial" pitchFamily="34" charset="0"/>
              <a:cs typeface="Arial" pitchFamily="34" charset="0"/>
            </a:rPr>
            <a:t>Subdirección de enfermedades transmisibles</a:t>
          </a:r>
          <a:endParaRPr lang="es-CO" sz="1200" dirty="0">
            <a:latin typeface="Arial" pitchFamily="34" charset="0"/>
            <a:cs typeface="Arial" pitchFamily="34" charset="0"/>
          </a:endParaRPr>
        </a:p>
      </dgm:t>
    </dgm:pt>
    <dgm:pt modelId="{DE457C14-A5A6-49B0-80F2-C78E19C35030}" type="sibTrans" cxnId="{A2CDD542-0ABF-418F-8FC0-98470ECDFE97}">
      <dgm:prSet/>
      <dgm:spPr/>
      <dgm:t>
        <a:bodyPr/>
        <a:lstStyle/>
        <a:p>
          <a:pPr algn="ctr"/>
          <a:endParaRPr lang="es-CO">
            <a:latin typeface="Arial" pitchFamily="34" charset="0"/>
            <a:cs typeface="Arial" pitchFamily="34" charset="0"/>
          </a:endParaRPr>
        </a:p>
      </dgm:t>
    </dgm:pt>
    <dgm:pt modelId="{CAB3C92C-7184-4E10-9919-3E007AC40E76}" type="parTrans" cxnId="{A2CDD542-0ABF-418F-8FC0-98470ECDFE97}">
      <dgm:prSet/>
      <dgm:spPr/>
      <dgm:t>
        <a:bodyPr/>
        <a:lstStyle/>
        <a:p>
          <a:pPr algn="ctr"/>
          <a:endParaRPr lang="es-CO" dirty="0">
            <a:latin typeface="Arial" pitchFamily="34" charset="0"/>
            <a:cs typeface="Arial" pitchFamily="34" charset="0"/>
          </a:endParaRPr>
        </a:p>
      </dgm:t>
    </dgm:pt>
    <dgm:pt modelId="{91A1B78E-B187-4551-9EAD-A393107F6312}" type="pres">
      <dgm:prSet presAssocID="{FC480454-1C9F-44EF-A5C8-565A17EA22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4B0B64B-C9BD-44D5-A770-62A065D8F0B6}" type="pres">
      <dgm:prSet presAssocID="{FC480454-1C9F-44EF-A5C8-565A17EA2293}" presName="hierFlow" presStyleCnt="0"/>
      <dgm:spPr/>
    </dgm:pt>
    <dgm:pt modelId="{80149A82-1826-4631-904E-51C718E1C327}" type="pres">
      <dgm:prSet presAssocID="{FC480454-1C9F-44EF-A5C8-565A17EA22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8A23AA4-1D66-4D62-8E27-BFC7F68EEE1B}" type="pres">
      <dgm:prSet presAssocID="{65D02395-39D8-4E24-A74D-DA65E011F776}" presName="Name14" presStyleCnt="0"/>
      <dgm:spPr/>
    </dgm:pt>
    <dgm:pt modelId="{4F67D58D-35DC-423A-A588-10605ABDCFF7}" type="pres">
      <dgm:prSet presAssocID="{65D02395-39D8-4E24-A74D-DA65E011F776}" presName="level1Shape" presStyleLbl="node0" presStyleIdx="0" presStyleCnt="1" custScaleX="317469" custScaleY="320671" custLinFactY="-100000" custLinFactNeighborX="-66007" custLinFactNeighborY="-10204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8AF253-5F27-46D1-AB1C-4E3048BF5D2F}" type="pres">
      <dgm:prSet presAssocID="{65D02395-39D8-4E24-A74D-DA65E011F776}" presName="hierChild2" presStyleCnt="0"/>
      <dgm:spPr/>
    </dgm:pt>
    <dgm:pt modelId="{19533115-4B7E-407B-9901-89547924EF25}" type="pres">
      <dgm:prSet presAssocID="{BDBA44C7-A5D0-48D8-B3F8-0DA4005EBAD3}" presName="Name19" presStyleLbl="parChTrans1D2" presStyleIdx="0" presStyleCnt="5"/>
      <dgm:spPr/>
      <dgm:t>
        <a:bodyPr/>
        <a:lstStyle/>
        <a:p>
          <a:endParaRPr lang="es-CO"/>
        </a:p>
      </dgm:t>
    </dgm:pt>
    <dgm:pt modelId="{1DFFACFD-5E60-4EB7-9933-3C02DEDB8B03}" type="pres">
      <dgm:prSet presAssocID="{341E0BAB-99EE-43BC-823C-40C2E63ADF95}" presName="Name21" presStyleCnt="0"/>
      <dgm:spPr/>
    </dgm:pt>
    <dgm:pt modelId="{53FF65A4-045C-4A54-A30D-938C9707B4EF}" type="pres">
      <dgm:prSet presAssocID="{341E0BAB-99EE-43BC-823C-40C2E63ADF95}" presName="level2Shape" presStyleLbl="node2" presStyleIdx="0" presStyleCnt="5" custScaleX="381571" custScaleY="256388" custLinFactX="179416" custLinFactY="-35609" custLinFactNeighborX="200000" custLinFactNeighborY="-100000"/>
      <dgm:spPr/>
      <dgm:t>
        <a:bodyPr/>
        <a:lstStyle/>
        <a:p>
          <a:endParaRPr lang="es-CO"/>
        </a:p>
      </dgm:t>
    </dgm:pt>
    <dgm:pt modelId="{2E9E86CF-1865-41D1-9E3B-07F5200D3B7D}" type="pres">
      <dgm:prSet presAssocID="{341E0BAB-99EE-43BC-823C-40C2E63ADF95}" presName="hierChild3" presStyleCnt="0"/>
      <dgm:spPr/>
    </dgm:pt>
    <dgm:pt modelId="{78BEC34B-13BA-4CED-B3E8-531385FD7BE1}" type="pres">
      <dgm:prSet presAssocID="{BFA09B42-36F7-4247-9B74-6F36F3951856}" presName="Name19" presStyleLbl="parChTrans1D2" presStyleIdx="1" presStyleCnt="5"/>
      <dgm:spPr/>
      <dgm:t>
        <a:bodyPr/>
        <a:lstStyle/>
        <a:p>
          <a:endParaRPr lang="es-CO"/>
        </a:p>
      </dgm:t>
    </dgm:pt>
    <dgm:pt modelId="{D3D74EF6-6C02-4218-9C11-89E3BAB51278}" type="pres">
      <dgm:prSet presAssocID="{7DC9656C-1DDB-4F0A-A581-DC40377D9E38}" presName="Name21" presStyleCnt="0"/>
      <dgm:spPr/>
    </dgm:pt>
    <dgm:pt modelId="{96A17A17-8BB7-4053-A33F-DAD9C16BC554}" type="pres">
      <dgm:prSet presAssocID="{7DC9656C-1DDB-4F0A-A581-DC40377D9E38}" presName="level2Shape" presStyleLbl="node2" presStyleIdx="1" presStyleCnt="5" custScaleX="319830" custScaleY="414021" custLinFactX="-200000" custLinFactY="-38355" custLinFactNeighborX="-202196" custLinFactNeighborY="-100000"/>
      <dgm:spPr/>
      <dgm:t>
        <a:bodyPr/>
        <a:lstStyle/>
        <a:p>
          <a:endParaRPr lang="es-CO"/>
        </a:p>
      </dgm:t>
    </dgm:pt>
    <dgm:pt modelId="{258DED9B-4202-498D-AF6E-1DCE2A8BF5B6}" type="pres">
      <dgm:prSet presAssocID="{7DC9656C-1DDB-4F0A-A581-DC40377D9E38}" presName="hierChild3" presStyleCnt="0"/>
      <dgm:spPr/>
    </dgm:pt>
    <dgm:pt modelId="{505FA910-D53D-4CA7-9496-94A818B398B4}" type="pres">
      <dgm:prSet presAssocID="{CAB3C92C-7184-4E10-9919-3E007AC40E76}" presName="Name19" presStyleLbl="parChTrans1D2" presStyleIdx="2" presStyleCnt="5"/>
      <dgm:spPr/>
      <dgm:t>
        <a:bodyPr/>
        <a:lstStyle/>
        <a:p>
          <a:endParaRPr lang="es-CO"/>
        </a:p>
      </dgm:t>
    </dgm:pt>
    <dgm:pt modelId="{7331BBFA-39EC-4269-9523-6EA82B1F188F}" type="pres">
      <dgm:prSet presAssocID="{85811410-118E-4CB1-AE1F-ACFF92371B46}" presName="Name21" presStyleCnt="0"/>
      <dgm:spPr/>
    </dgm:pt>
    <dgm:pt modelId="{D0EA5BF6-2B94-4DC8-A3C8-3D2C4A39A7C0}" type="pres">
      <dgm:prSet presAssocID="{85811410-118E-4CB1-AE1F-ACFF92371B46}" presName="level2Shape" presStyleLbl="node2" presStyleIdx="2" presStyleCnt="5" custScaleX="166090" custScaleY="240571" custLinFactY="-47425" custLinFactNeighborX="28840" custLinFactNeighborY="-100000"/>
      <dgm:spPr/>
      <dgm:t>
        <a:bodyPr/>
        <a:lstStyle/>
        <a:p>
          <a:endParaRPr lang="es-CO"/>
        </a:p>
      </dgm:t>
    </dgm:pt>
    <dgm:pt modelId="{941014E1-737A-4AFF-9269-21D3949C76A8}" type="pres">
      <dgm:prSet presAssocID="{85811410-118E-4CB1-AE1F-ACFF92371B46}" presName="hierChild3" presStyleCnt="0"/>
      <dgm:spPr/>
    </dgm:pt>
    <dgm:pt modelId="{98686008-E068-49E7-9793-0E9796E2C25D}" type="pres">
      <dgm:prSet presAssocID="{D13466FB-5685-4414-B15C-8447B7BCF85A}" presName="Name19" presStyleLbl="parChTrans1D2" presStyleIdx="3" presStyleCnt="5"/>
      <dgm:spPr/>
      <dgm:t>
        <a:bodyPr/>
        <a:lstStyle/>
        <a:p>
          <a:endParaRPr lang="es-CO"/>
        </a:p>
      </dgm:t>
    </dgm:pt>
    <dgm:pt modelId="{E84B6684-9705-49EE-9E6B-FD0100E19D38}" type="pres">
      <dgm:prSet presAssocID="{C7F4E939-F935-4D95-8468-3469E3467809}" presName="Name21" presStyleCnt="0"/>
      <dgm:spPr/>
    </dgm:pt>
    <dgm:pt modelId="{AD75D4A4-0905-4617-889C-EFE055D72A3C}" type="pres">
      <dgm:prSet presAssocID="{C7F4E939-F935-4D95-8468-3469E3467809}" presName="level2Shape" presStyleLbl="node2" presStyleIdx="3" presStyleCnt="5" custScaleX="156327" custScaleY="153729" custLinFactX="89006" custLinFactY="-38355" custLinFactNeighborX="100000" custLinFactNeighborY="-100000"/>
      <dgm:spPr/>
      <dgm:t>
        <a:bodyPr/>
        <a:lstStyle/>
        <a:p>
          <a:endParaRPr lang="es-CO"/>
        </a:p>
      </dgm:t>
    </dgm:pt>
    <dgm:pt modelId="{80A2E1DA-BAA4-4C1B-AF3B-5E9691D5CBA7}" type="pres">
      <dgm:prSet presAssocID="{C7F4E939-F935-4D95-8468-3469E3467809}" presName="hierChild3" presStyleCnt="0"/>
      <dgm:spPr/>
    </dgm:pt>
    <dgm:pt modelId="{181147DF-3A6B-489E-892A-80F1B6AD220F}" type="pres">
      <dgm:prSet presAssocID="{DFDD2860-0540-428A-8106-EDFB87F3AE82}" presName="Name19" presStyleLbl="parChTrans1D2" presStyleIdx="4" presStyleCnt="5"/>
      <dgm:spPr/>
      <dgm:t>
        <a:bodyPr/>
        <a:lstStyle/>
        <a:p>
          <a:endParaRPr lang="es-CO"/>
        </a:p>
      </dgm:t>
    </dgm:pt>
    <dgm:pt modelId="{97107344-0F54-445F-A4B1-C129424EB6A4}" type="pres">
      <dgm:prSet presAssocID="{5E4CE175-31BB-4F38-B0F7-92DC6D3D4280}" presName="Name21" presStyleCnt="0"/>
      <dgm:spPr/>
    </dgm:pt>
    <dgm:pt modelId="{4C4C98DC-82AD-4BA4-AE49-681C2D8ACF38}" type="pres">
      <dgm:prSet presAssocID="{5E4CE175-31BB-4F38-B0F7-92DC6D3D4280}" presName="level2Shape" presStyleLbl="node2" presStyleIdx="4" presStyleCnt="5" custScaleX="169547" custScaleY="262851" custLinFactX="-75449" custLinFactY="-36478" custLinFactNeighborX="-100000" custLinFactNeighborY="-100000"/>
      <dgm:spPr/>
      <dgm:t>
        <a:bodyPr/>
        <a:lstStyle/>
        <a:p>
          <a:endParaRPr lang="es-CO"/>
        </a:p>
      </dgm:t>
    </dgm:pt>
    <dgm:pt modelId="{A1A4B657-CDCA-40B4-9C49-3D122442B2CB}" type="pres">
      <dgm:prSet presAssocID="{5E4CE175-31BB-4F38-B0F7-92DC6D3D4280}" presName="hierChild3" presStyleCnt="0"/>
      <dgm:spPr/>
    </dgm:pt>
    <dgm:pt modelId="{6A410193-3BFD-4A4B-8073-A89191E860E2}" type="pres">
      <dgm:prSet presAssocID="{FC480454-1C9F-44EF-A5C8-565A17EA2293}" presName="bgShapesFlow" presStyleCnt="0"/>
      <dgm:spPr/>
    </dgm:pt>
  </dgm:ptLst>
  <dgm:cxnLst>
    <dgm:cxn modelId="{60CFED65-E35A-480D-9FFA-F702A8E13A1C}" type="presOf" srcId="{FC480454-1C9F-44EF-A5C8-565A17EA2293}" destId="{91A1B78E-B187-4551-9EAD-A393107F6312}" srcOrd="0" destOrd="0" presId="urn:microsoft.com/office/officeart/2005/8/layout/hierarchy6"/>
    <dgm:cxn modelId="{CAA7ED7A-85A5-4634-9FDD-1B823C0F284B}" type="presOf" srcId="{5E4CE175-31BB-4F38-B0F7-92DC6D3D4280}" destId="{4C4C98DC-82AD-4BA4-AE49-681C2D8ACF38}" srcOrd="0" destOrd="0" presId="urn:microsoft.com/office/officeart/2005/8/layout/hierarchy6"/>
    <dgm:cxn modelId="{C9EE88C0-7755-488E-96A6-C434FB90EB1B}" type="presOf" srcId="{CAB3C92C-7184-4E10-9919-3E007AC40E76}" destId="{505FA910-D53D-4CA7-9496-94A818B398B4}" srcOrd="0" destOrd="0" presId="urn:microsoft.com/office/officeart/2005/8/layout/hierarchy6"/>
    <dgm:cxn modelId="{89E7BCCA-9F31-4D01-9F04-C385D4B5B92F}" srcId="{65D02395-39D8-4E24-A74D-DA65E011F776}" destId="{5E4CE175-31BB-4F38-B0F7-92DC6D3D4280}" srcOrd="4" destOrd="0" parTransId="{DFDD2860-0540-428A-8106-EDFB87F3AE82}" sibTransId="{C97EEABD-6E8C-4D8B-9D8B-783E4B23FC8E}"/>
    <dgm:cxn modelId="{2F4A0FC6-F2CF-4424-BB92-5B72865A8A21}" srcId="{FC480454-1C9F-44EF-A5C8-565A17EA2293}" destId="{65D02395-39D8-4E24-A74D-DA65E011F776}" srcOrd="0" destOrd="0" parTransId="{EACCC09B-BECE-411E-829E-93189DC911DE}" sibTransId="{0D3BE5FF-40A3-4448-8575-219E6198652C}"/>
    <dgm:cxn modelId="{07DC9A56-99F7-4667-8630-61A828C09EC7}" type="presOf" srcId="{7DC9656C-1DDB-4F0A-A581-DC40377D9E38}" destId="{96A17A17-8BB7-4053-A33F-DAD9C16BC554}" srcOrd="0" destOrd="0" presId="urn:microsoft.com/office/officeart/2005/8/layout/hierarchy6"/>
    <dgm:cxn modelId="{7F919C99-E1B9-4910-97E7-EED5F48B4693}" srcId="{65D02395-39D8-4E24-A74D-DA65E011F776}" destId="{341E0BAB-99EE-43BC-823C-40C2E63ADF95}" srcOrd="0" destOrd="0" parTransId="{BDBA44C7-A5D0-48D8-B3F8-0DA4005EBAD3}" sibTransId="{16DC081D-923F-4160-83BD-8E4CDC0F75FF}"/>
    <dgm:cxn modelId="{F22D964D-B4EE-4251-919A-8890D5236F80}" type="presOf" srcId="{BFA09B42-36F7-4247-9B74-6F36F3951856}" destId="{78BEC34B-13BA-4CED-B3E8-531385FD7BE1}" srcOrd="0" destOrd="0" presId="urn:microsoft.com/office/officeart/2005/8/layout/hierarchy6"/>
    <dgm:cxn modelId="{3D7ED563-B156-46E7-8D55-4D183F168B89}" type="presOf" srcId="{65D02395-39D8-4E24-A74D-DA65E011F776}" destId="{4F67D58D-35DC-423A-A588-10605ABDCFF7}" srcOrd="0" destOrd="0" presId="urn:microsoft.com/office/officeart/2005/8/layout/hierarchy6"/>
    <dgm:cxn modelId="{F66DB29B-BA94-467F-A230-7946F1865B14}" srcId="{65D02395-39D8-4E24-A74D-DA65E011F776}" destId="{7DC9656C-1DDB-4F0A-A581-DC40377D9E38}" srcOrd="1" destOrd="0" parTransId="{BFA09B42-36F7-4247-9B74-6F36F3951856}" sibTransId="{BDA6F2DA-7783-4280-A3F7-BAC35D962FB6}"/>
    <dgm:cxn modelId="{F59338EC-DD44-4B0B-94DA-079BE0E6E64B}" type="presOf" srcId="{341E0BAB-99EE-43BC-823C-40C2E63ADF95}" destId="{53FF65A4-045C-4A54-A30D-938C9707B4EF}" srcOrd="0" destOrd="0" presId="urn:microsoft.com/office/officeart/2005/8/layout/hierarchy6"/>
    <dgm:cxn modelId="{54E8FB9C-39A6-4E9A-A08E-2E94DC3C7D2F}" type="presOf" srcId="{C7F4E939-F935-4D95-8468-3469E3467809}" destId="{AD75D4A4-0905-4617-889C-EFE055D72A3C}" srcOrd="0" destOrd="0" presId="urn:microsoft.com/office/officeart/2005/8/layout/hierarchy6"/>
    <dgm:cxn modelId="{0D3ADEE0-AF0C-49C9-9D89-F9686791110F}" srcId="{65D02395-39D8-4E24-A74D-DA65E011F776}" destId="{C7F4E939-F935-4D95-8468-3469E3467809}" srcOrd="3" destOrd="0" parTransId="{D13466FB-5685-4414-B15C-8447B7BCF85A}" sibTransId="{A1BB5DA7-ACD1-44DF-9AC8-D6A2E79466EC}"/>
    <dgm:cxn modelId="{3A2E6671-8824-475C-8CE6-009F9DF4F8F6}" type="presOf" srcId="{D13466FB-5685-4414-B15C-8447B7BCF85A}" destId="{98686008-E068-49E7-9793-0E9796E2C25D}" srcOrd="0" destOrd="0" presId="urn:microsoft.com/office/officeart/2005/8/layout/hierarchy6"/>
    <dgm:cxn modelId="{81F03B73-C6BF-4039-956C-146E9C053C59}" type="presOf" srcId="{85811410-118E-4CB1-AE1F-ACFF92371B46}" destId="{D0EA5BF6-2B94-4DC8-A3C8-3D2C4A39A7C0}" srcOrd="0" destOrd="0" presId="urn:microsoft.com/office/officeart/2005/8/layout/hierarchy6"/>
    <dgm:cxn modelId="{1DFBBE28-7730-4836-A400-FD59371050D8}" type="presOf" srcId="{DFDD2860-0540-428A-8106-EDFB87F3AE82}" destId="{181147DF-3A6B-489E-892A-80F1B6AD220F}" srcOrd="0" destOrd="0" presId="urn:microsoft.com/office/officeart/2005/8/layout/hierarchy6"/>
    <dgm:cxn modelId="{A2CDD542-0ABF-418F-8FC0-98470ECDFE97}" srcId="{65D02395-39D8-4E24-A74D-DA65E011F776}" destId="{85811410-118E-4CB1-AE1F-ACFF92371B46}" srcOrd="2" destOrd="0" parTransId="{CAB3C92C-7184-4E10-9919-3E007AC40E76}" sibTransId="{DE457C14-A5A6-49B0-80F2-C78E19C35030}"/>
    <dgm:cxn modelId="{A7D89860-FB27-4F37-9AE6-A196253D548C}" type="presOf" srcId="{BDBA44C7-A5D0-48D8-B3F8-0DA4005EBAD3}" destId="{19533115-4B7E-407B-9901-89547924EF25}" srcOrd="0" destOrd="0" presId="urn:microsoft.com/office/officeart/2005/8/layout/hierarchy6"/>
    <dgm:cxn modelId="{CB2CDFD8-DE60-4F4A-9377-13B00C7023F9}" type="presParOf" srcId="{91A1B78E-B187-4551-9EAD-A393107F6312}" destId="{D4B0B64B-C9BD-44D5-A770-62A065D8F0B6}" srcOrd="0" destOrd="0" presId="urn:microsoft.com/office/officeart/2005/8/layout/hierarchy6"/>
    <dgm:cxn modelId="{6162590D-FD65-480B-B03B-24A437CC08B7}" type="presParOf" srcId="{D4B0B64B-C9BD-44D5-A770-62A065D8F0B6}" destId="{80149A82-1826-4631-904E-51C718E1C327}" srcOrd="0" destOrd="0" presId="urn:microsoft.com/office/officeart/2005/8/layout/hierarchy6"/>
    <dgm:cxn modelId="{F2A9D600-5AD9-4E12-AE75-FF412923CA15}" type="presParOf" srcId="{80149A82-1826-4631-904E-51C718E1C327}" destId="{98A23AA4-1D66-4D62-8E27-BFC7F68EEE1B}" srcOrd="0" destOrd="0" presId="urn:microsoft.com/office/officeart/2005/8/layout/hierarchy6"/>
    <dgm:cxn modelId="{0116E8A4-CD7E-4C73-8A74-CC40E2B8FAF3}" type="presParOf" srcId="{98A23AA4-1D66-4D62-8E27-BFC7F68EEE1B}" destId="{4F67D58D-35DC-423A-A588-10605ABDCFF7}" srcOrd="0" destOrd="0" presId="urn:microsoft.com/office/officeart/2005/8/layout/hierarchy6"/>
    <dgm:cxn modelId="{502C1CA9-5873-416D-85E9-530C12E9F18C}" type="presParOf" srcId="{98A23AA4-1D66-4D62-8E27-BFC7F68EEE1B}" destId="{818AF253-5F27-46D1-AB1C-4E3048BF5D2F}" srcOrd="1" destOrd="0" presId="urn:microsoft.com/office/officeart/2005/8/layout/hierarchy6"/>
    <dgm:cxn modelId="{C33AB4D5-C0AB-462B-8E4C-82638997CD28}" type="presParOf" srcId="{818AF253-5F27-46D1-AB1C-4E3048BF5D2F}" destId="{19533115-4B7E-407B-9901-89547924EF25}" srcOrd="0" destOrd="0" presId="urn:microsoft.com/office/officeart/2005/8/layout/hierarchy6"/>
    <dgm:cxn modelId="{3C57A2BE-DF3B-45C9-8AAF-1C6800251EFC}" type="presParOf" srcId="{818AF253-5F27-46D1-AB1C-4E3048BF5D2F}" destId="{1DFFACFD-5E60-4EB7-9933-3C02DEDB8B03}" srcOrd="1" destOrd="0" presId="urn:microsoft.com/office/officeart/2005/8/layout/hierarchy6"/>
    <dgm:cxn modelId="{A106B68F-9915-4DEB-913E-27F75F18D3A7}" type="presParOf" srcId="{1DFFACFD-5E60-4EB7-9933-3C02DEDB8B03}" destId="{53FF65A4-045C-4A54-A30D-938C9707B4EF}" srcOrd="0" destOrd="0" presId="urn:microsoft.com/office/officeart/2005/8/layout/hierarchy6"/>
    <dgm:cxn modelId="{7633BC21-EE97-4695-988A-E026C95761B9}" type="presParOf" srcId="{1DFFACFD-5E60-4EB7-9933-3C02DEDB8B03}" destId="{2E9E86CF-1865-41D1-9E3B-07F5200D3B7D}" srcOrd="1" destOrd="0" presId="urn:microsoft.com/office/officeart/2005/8/layout/hierarchy6"/>
    <dgm:cxn modelId="{9829FF5D-429F-4453-88C6-A74F34360997}" type="presParOf" srcId="{818AF253-5F27-46D1-AB1C-4E3048BF5D2F}" destId="{78BEC34B-13BA-4CED-B3E8-531385FD7BE1}" srcOrd="2" destOrd="0" presId="urn:microsoft.com/office/officeart/2005/8/layout/hierarchy6"/>
    <dgm:cxn modelId="{CD1A3407-AB2D-45E5-A602-A4D0BC173275}" type="presParOf" srcId="{818AF253-5F27-46D1-AB1C-4E3048BF5D2F}" destId="{D3D74EF6-6C02-4218-9C11-89E3BAB51278}" srcOrd="3" destOrd="0" presId="urn:microsoft.com/office/officeart/2005/8/layout/hierarchy6"/>
    <dgm:cxn modelId="{FF40E850-9E23-4962-A126-FCCFA1952DA8}" type="presParOf" srcId="{D3D74EF6-6C02-4218-9C11-89E3BAB51278}" destId="{96A17A17-8BB7-4053-A33F-DAD9C16BC554}" srcOrd="0" destOrd="0" presId="urn:microsoft.com/office/officeart/2005/8/layout/hierarchy6"/>
    <dgm:cxn modelId="{B0706F7B-FD5E-413A-9147-E6CAF81FE022}" type="presParOf" srcId="{D3D74EF6-6C02-4218-9C11-89E3BAB51278}" destId="{258DED9B-4202-498D-AF6E-1DCE2A8BF5B6}" srcOrd="1" destOrd="0" presId="urn:microsoft.com/office/officeart/2005/8/layout/hierarchy6"/>
    <dgm:cxn modelId="{4C6750BD-5DFA-4A52-8954-9272FD0CACFD}" type="presParOf" srcId="{818AF253-5F27-46D1-AB1C-4E3048BF5D2F}" destId="{505FA910-D53D-4CA7-9496-94A818B398B4}" srcOrd="4" destOrd="0" presId="urn:microsoft.com/office/officeart/2005/8/layout/hierarchy6"/>
    <dgm:cxn modelId="{A4AB2C05-2C0E-4E14-A830-D2BC4155179D}" type="presParOf" srcId="{818AF253-5F27-46D1-AB1C-4E3048BF5D2F}" destId="{7331BBFA-39EC-4269-9523-6EA82B1F188F}" srcOrd="5" destOrd="0" presId="urn:microsoft.com/office/officeart/2005/8/layout/hierarchy6"/>
    <dgm:cxn modelId="{42D225F2-8473-4257-ABC9-213C11DB1228}" type="presParOf" srcId="{7331BBFA-39EC-4269-9523-6EA82B1F188F}" destId="{D0EA5BF6-2B94-4DC8-A3C8-3D2C4A39A7C0}" srcOrd="0" destOrd="0" presId="urn:microsoft.com/office/officeart/2005/8/layout/hierarchy6"/>
    <dgm:cxn modelId="{4F60ACC5-567E-46DD-96B6-B15BDA2CDD7D}" type="presParOf" srcId="{7331BBFA-39EC-4269-9523-6EA82B1F188F}" destId="{941014E1-737A-4AFF-9269-21D3949C76A8}" srcOrd="1" destOrd="0" presId="urn:microsoft.com/office/officeart/2005/8/layout/hierarchy6"/>
    <dgm:cxn modelId="{03779F29-F3E9-45D1-8F40-125C3C1348A5}" type="presParOf" srcId="{818AF253-5F27-46D1-AB1C-4E3048BF5D2F}" destId="{98686008-E068-49E7-9793-0E9796E2C25D}" srcOrd="6" destOrd="0" presId="urn:microsoft.com/office/officeart/2005/8/layout/hierarchy6"/>
    <dgm:cxn modelId="{D1EA687F-8C0C-45D1-9B85-921112E7BDC9}" type="presParOf" srcId="{818AF253-5F27-46D1-AB1C-4E3048BF5D2F}" destId="{E84B6684-9705-49EE-9E6B-FD0100E19D38}" srcOrd="7" destOrd="0" presId="urn:microsoft.com/office/officeart/2005/8/layout/hierarchy6"/>
    <dgm:cxn modelId="{2129E8F1-E326-4033-B38B-22CD58CFA942}" type="presParOf" srcId="{E84B6684-9705-49EE-9E6B-FD0100E19D38}" destId="{AD75D4A4-0905-4617-889C-EFE055D72A3C}" srcOrd="0" destOrd="0" presId="urn:microsoft.com/office/officeart/2005/8/layout/hierarchy6"/>
    <dgm:cxn modelId="{891A3148-B738-4188-AC6D-884135132247}" type="presParOf" srcId="{E84B6684-9705-49EE-9E6B-FD0100E19D38}" destId="{80A2E1DA-BAA4-4C1B-AF3B-5E9691D5CBA7}" srcOrd="1" destOrd="0" presId="urn:microsoft.com/office/officeart/2005/8/layout/hierarchy6"/>
    <dgm:cxn modelId="{0D7396DB-9409-474F-BF3F-C366D8C9CB6A}" type="presParOf" srcId="{818AF253-5F27-46D1-AB1C-4E3048BF5D2F}" destId="{181147DF-3A6B-489E-892A-80F1B6AD220F}" srcOrd="8" destOrd="0" presId="urn:microsoft.com/office/officeart/2005/8/layout/hierarchy6"/>
    <dgm:cxn modelId="{58BF5581-FEBA-4EF2-9EE6-C9F14C52BAB3}" type="presParOf" srcId="{818AF253-5F27-46D1-AB1C-4E3048BF5D2F}" destId="{97107344-0F54-445F-A4B1-C129424EB6A4}" srcOrd="9" destOrd="0" presId="urn:microsoft.com/office/officeart/2005/8/layout/hierarchy6"/>
    <dgm:cxn modelId="{AE483E00-CCA6-48CF-9DF5-23CD15B4EDE5}" type="presParOf" srcId="{97107344-0F54-445F-A4B1-C129424EB6A4}" destId="{4C4C98DC-82AD-4BA4-AE49-681C2D8ACF38}" srcOrd="0" destOrd="0" presId="urn:microsoft.com/office/officeart/2005/8/layout/hierarchy6"/>
    <dgm:cxn modelId="{A2A3D1DB-1B30-4CB9-A7B9-6270621CEB02}" type="presParOf" srcId="{97107344-0F54-445F-A4B1-C129424EB6A4}" destId="{A1A4B657-CDCA-40B4-9C49-3D122442B2CB}" srcOrd="1" destOrd="0" presId="urn:microsoft.com/office/officeart/2005/8/layout/hierarchy6"/>
    <dgm:cxn modelId="{DC9E3C3A-BF43-4659-BECD-C1B387375BEE}" type="presParOf" srcId="{91A1B78E-B187-4551-9EAD-A393107F6312}" destId="{6A410193-3BFD-4A4B-8073-A89191E860E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DA4A0-4425-48EE-831A-94A016F99A52}">
      <dsp:nvSpPr>
        <dsp:cNvPr id="0" name=""/>
        <dsp:cNvSpPr/>
      </dsp:nvSpPr>
      <dsp:spPr>
        <a:xfrm rot="20897924">
          <a:off x="5" y="1245601"/>
          <a:ext cx="6984765" cy="2189317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La salud mental es un estado dinámico que se expresa en la vida cotidiana a través del  comportamiento y la interacción, de manera tal que permite a los sujetos individuales y colectivos desplegar sus recursos emocionales, cognitivos y mentales para transitar por la vida cotidiana, trabajar, establecer relaciones significativas y con tribuir a la comunidad (Ley 1616 de 2013). 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5" y="1245601"/>
        <a:ext cx="6984765" cy="2189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8EAF6-40E9-4FE3-897A-A57711A1B5FF}">
      <dsp:nvSpPr>
        <dsp:cNvPr id="0" name=""/>
        <dsp:cNvSpPr/>
      </dsp:nvSpPr>
      <dsp:spPr>
        <a:xfrm>
          <a:off x="3590" y="1201761"/>
          <a:ext cx="3882016" cy="28978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Fortalecimiento de la </a:t>
          </a:r>
          <a:r>
            <a:rPr lang="es-CO" sz="1800" b="1" kern="1200" dirty="0" smtClean="0"/>
            <a:t>empatía y la convivencia en los entornos</a:t>
          </a:r>
          <a:endParaRPr lang="es-CO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 Promoción de la </a:t>
          </a:r>
          <a:r>
            <a:rPr lang="es-CO" sz="1800" b="1" kern="1200" dirty="0" smtClean="0"/>
            <a:t>participación en grupos</a:t>
          </a:r>
          <a:endParaRPr lang="es-CO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Fortalecimiento de las </a:t>
          </a:r>
          <a:r>
            <a:rPr lang="es-CO" sz="1800" b="1" kern="1200" dirty="0" smtClean="0"/>
            <a:t>capacidades de afrontamiento ante eventos vitales estresantes</a:t>
          </a:r>
          <a:endParaRPr lang="es-CO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Implementación de estrategias intersectoriales para la </a:t>
          </a:r>
          <a:r>
            <a:rPr lang="es-CO" sz="1800" b="1" kern="1200" dirty="0" smtClean="0"/>
            <a:t>prevención y atención de las violencias</a:t>
          </a:r>
          <a:endParaRPr lang="es-CO" sz="1800" b="1" kern="1200" dirty="0"/>
        </a:p>
      </dsp:txBody>
      <dsp:txXfrm>
        <a:off x="71490" y="1269661"/>
        <a:ext cx="3746216" cy="2829943"/>
      </dsp:txXfrm>
    </dsp:sp>
    <dsp:sp modelId="{79A7DD30-8265-4FCF-84C4-521B1C620513}">
      <dsp:nvSpPr>
        <dsp:cNvPr id="0" name=""/>
        <dsp:cNvSpPr/>
      </dsp:nvSpPr>
      <dsp:spPr>
        <a:xfrm>
          <a:off x="3590" y="4099605"/>
          <a:ext cx="3882016" cy="12460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Salud mental </a:t>
          </a:r>
          <a:endParaRPr lang="es-CO" sz="2400" b="1" kern="1200" dirty="0"/>
        </a:p>
      </dsp:txBody>
      <dsp:txXfrm>
        <a:off x="3590" y="4099605"/>
        <a:ext cx="2733814" cy="1246072"/>
      </dsp:txXfrm>
    </dsp:sp>
    <dsp:sp modelId="{D21806E6-0A43-4DDB-82F1-FF98C0FB2B6E}">
      <dsp:nvSpPr>
        <dsp:cNvPr id="0" name=""/>
        <dsp:cNvSpPr/>
      </dsp:nvSpPr>
      <dsp:spPr>
        <a:xfrm>
          <a:off x="2847220" y="4297532"/>
          <a:ext cx="1358705" cy="13587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C31E21-2E6B-40A8-B55B-87C669275147}">
      <dsp:nvSpPr>
        <dsp:cNvPr id="0" name=""/>
        <dsp:cNvSpPr/>
      </dsp:nvSpPr>
      <dsp:spPr>
        <a:xfrm>
          <a:off x="4542537" y="1201761"/>
          <a:ext cx="3882016" cy="28978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Visibilizar los  problemas mentales como  prioritarios</a:t>
          </a:r>
          <a:endParaRPr lang="es-CO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Fortalecer las  capacidades  para detección de problemas mentales en los </a:t>
          </a:r>
          <a:r>
            <a:rPr lang="es-CO" sz="1600" b="1" kern="1200" dirty="0" smtClean="0"/>
            <a:t>entornos</a:t>
          </a:r>
          <a:r>
            <a:rPr lang="es-CO" sz="1600" kern="1200" dirty="0" smtClean="0"/>
            <a:t> en </a:t>
          </a:r>
          <a:r>
            <a:rPr lang="es-CO" sz="1600" b="1" kern="1200" dirty="0" smtClean="0"/>
            <a:t>niños</a:t>
          </a:r>
          <a:r>
            <a:rPr lang="es-CO" sz="1600" kern="1200" dirty="0" smtClean="0"/>
            <a:t> </a:t>
          </a:r>
          <a:r>
            <a:rPr lang="es-CO" sz="1600" b="1" kern="1200" dirty="0" smtClean="0"/>
            <a:t>(P. de Aprendizaje)</a:t>
          </a:r>
          <a:r>
            <a:rPr lang="es-CO" sz="1600" kern="1200" dirty="0" smtClean="0"/>
            <a:t>, adolescentes (</a:t>
          </a:r>
          <a:r>
            <a:rPr lang="es-CO" sz="1600" b="1" kern="1200" dirty="0" smtClean="0"/>
            <a:t>ansiedad, P. en el hábito de comer</a:t>
          </a:r>
          <a:r>
            <a:rPr lang="es-CO" sz="1600" kern="1200" dirty="0" smtClean="0"/>
            <a:t>) y adultos (</a:t>
          </a:r>
          <a:r>
            <a:rPr lang="es-CO" sz="1600" b="1" kern="1200" dirty="0" smtClean="0"/>
            <a:t>consecuencias psicológicas de eventos traumáticos</a:t>
          </a:r>
          <a:r>
            <a:rPr lang="es-CO" sz="1600" kern="1200" dirty="0" smtClean="0"/>
            <a:t>), y remisión  a los servicios de salud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Detección temprana y atención oportuna de </a:t>
          </a:r>
          <a:r>
            <a:rPr lang="es-CO" sz="1600" b="1" kern="1200" dirty="0" smtClean="0"/>
            <a:t>consumo de alcohol y otras drogas</a:t>
          </a:r>
          <a:endParaRPr lang="es-CO" sz="1600" b="1" kern="1200" dirty="0"/>
        </a:p>
      </dsp:txBody>
      <dsp:txXfrm>
        <a:off x="4610437" y="1269661"/>
        <a:ext cx="3746216" cy="2829943"/>
      </dsp:txXfrm>
    </dsp:sp>
    <dsp:sp modelId="{9D09FD7D-61E6-48DE-9549-ADF2FE49F450}">
      <dsp:nvSpPr>
        <dsp:cNvPr id="0" name=""/>
        <dsp:cNvSpPr/>
      </dsp:nvSpPr>
      <dsp:spPr>
        <a:xfrm>
          <a:off x="4542537" y="4099605"/>
          <a:ext cx="3882016" cy="124607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Problemas Mentales </a:t>
          </a:r>
          <a:endParaRPr lang="es-CO" sz="2400" b="1" kern="1200" dirty="0"/>
        </a:p>
      </dsp:txBody>
      <dsp:txXfrm>
        <a:off x="4542537" y="4099605"/>
        <a:ext cx="2733814" cy="1246072"/>
      </dsp:txXfrm>
    </dsp:sp>
    <dsp:sp modelId="{4EB10A42-D4E7-4744-B281-B18E5187CFB6}">
      <dsp:nvSpPr>
        <dsp:cNvPr id="0" name=""/>
        <dsp:cNvSpPr/>
      </dsp:nvSpPr>
      <dsp:spPr>
        <a:xfrm>
          <a:off x="7386167" y="4297532"/>
          <a:ext cx="1358705" cy="13587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133D8-1F96-4D01-BEC2-3740C454CE5A}">
      <dsp:nvSpPr>
        <dsp:cNvPr id="0" name=""/>
        <dsp:cNvSpPr/>
      </dsp:nvSpPr>
      <dsp:spPr>
        <a:xfrm>
          <a:off x="3590" y="1201761"/>
          <a:ext cx="3882016" cy="28978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kern="1200" dirty="0" smtClean="0"/>
            <a:t>Aumentar las capacidades de los profesionales de los </a:t>
          </a:r>
          <a:r>
            <a:rPr lang="es-CO" sz="1600" b="1" kern="1200" dirty="0" smtClean="0"/>
            <a:t>servicios básicos para el diagnostico,  el tratamiento y la remisión</a:t>
          </a:r>
          <a:r>
            <a:rPr lang="es-CO" sz="1600" b="0" kern="1200" dirty="0" smtClean="0"/>
            <a:t> de los trastornos mentales mas prevalentes, con un énfasis en niñez </a:t>
          </a:r>
          <a:r>
            <a:rPr lang="es-CO" sz="1600" b="0" kern="1200" smtClean="0"/>
            <a:t>y adolescencia.</a:t>
          </a:r>
          <a:endParaRPr lang="es-CO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kern="1200" dirty="0" smtClean="0"/>
            <a:t>Fortalecer las capacidades de los actores del SGSSS para </a:t>
          </a:r>
          <a:r>
            <a:rPr lang="es-CO" sz="1600" b="1" kern="1200" dirty="0" smtClean="0"/>
            <a:t>gestionar conjuntamente los riesgos para SM y ENT y evaluar la salud mental en las personas con enfermedad física</a:t>
          </a:r>
          <a:endParaRPr lang="es-CO" sz="16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500" kern="1200" dirty="0"/>
        </a:p>
      </dsp:txBody>
      <dsp:txXfrm>
        <a:off x="71490" y="1269661"/>
        <a:ext cx="3746216" cy="2829943"/>
      </dsp:txXfrm>
    </dsp:sp>
    <dsp:sp modelId="{42C48758-3F2B-4916-A4E9-551DA823D22B}">
      <dsp:nvSpPr>
        <dsp:cNvPr id="0" name=""/>
        <dsp:cNvSpPr/>
      </dsp:nvSpPr>
      <dsp:spPr>
        <a:xfrm>
          <a:off x="3590" y="4099605"/>
          <a:ext cx="3882016" cy="12460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Trastornos Mentales </a:t>
          </a:r>
          <a:endParaRPr lang="es-CO" sz="2000" b="1" kern="1200" dirty="0"/>
        </a:p>
      </dsp:txBody>
      <dsp:txXfrm>
        <a:off x="3590" y="4099605"/>
        <a:ext cx="2733814" cy="1246072"/>
      </dsp:txXfrm>
    </dsp:sp>
    <dsp:sp modelId="{A2BBEF8D-604E-49D6-8CF8-5C1BD21C9032}">
      <dsp:nvSpPr>
        <dsp:cNvPr id="0" name=""/>
        <dsp:cNvSpPr/>
      </dsp:nvSpPr>
      <dsp:spPr>
        <a:xfrm>
          <a:off x="2847220" y="4297532"/>
          <a:ext cx="1358705" cy="13587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BA282A-D206-4531-9055-B298238B5CD4}">
      <dsp:nvSpPr>
        <dsp:cNvPr id="0" name=""/>
        <dsp:cNvSpPr/>
      </dsp:nvSpPr>
      <dsp:spPr>
        <a:xfrm>
          <a:off x="4542537" y="1201761"/>
          <a:ext cx="3882016" cy="28978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Aumentar la </a:t>
          </a:r>
          <a:r>
            <a:rPr lang="es-CO" sz="1600" b="1" kern="1200" dirty="0" smtClean="0"/>
            <a:t>oportunidad, continuidad y calidad  de la atención en SM.  Política Integral de Atención en Salud</a:t>
          </a:r>
          <a:endParaRPr lang="es-CO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/>
            <a:t>Implementación de tele psiquiatría y otras estrategias para facilitar la interacción entre profesionales básicos y especializados</a:t>
          </a:r>
          <a:endParaRPr lang="es-CO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Estrategias para disminuir las barreras actitudinales: </a:t>
          </a:r>
          <a:r>
            <a:rPr lang="es-CO" sz="1600" b="1" kern="1200" dirty="0" smtClean="0"/>
            <a:t>estigma y la auto estigma </a:t>
          </a:r>
          <a:r>
            <a:rPr lang="es-CO" sz="1600" kern="1200" dirty="0" smtClean="0"/>
            <a:t>por problemas y trastornos mentales</a:t>
          </a:r>
          <a:endParaRPr lang="es-CO" sz="1600" kern="1200" dirty="0"/>
        </a:p>
      </dsp:txBody>
      <dsp:txXfrm>
        <a:off x="4610437" y="1269661"/>
        <a:ext cx="3746216" cy="2829943"/>
      </dsp:txXfrm>
    </dsp:sp>
    <dsp:sp modelId="{FC1DCE81-19D1-43E7-AC78-182B4E95E46E}">
      <dsp:nvSpPr>
        <dsp:cNvPr id="0" name=""/>
        <dsp:cNvSpPr/>
      </dsp:nvSpPr>
      <dsp:spPr>
        <a:xfrm>
          <a:off x="4542537" y="4099605"/>
          <a:ext cx="3882016" cy="124607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Acceso a servicios y medicamentos en salud mental </a:t>
          </a:r>
          <a:endParaRPr lang="es-CO" sz="2000" b="1" kern="1200" dirty="0"/>
        </a:p>
      </dsp:txBody>
      <dsp:txXfrm>
        <a:off x="4542537" y="4099605"/>
        <a:ext cx="2733814" cy="1246072"/>
      </dsp:txXfrm>
    </dsp:sp>
    <dsp:sp modelId="{456297FE-C2A3-46D5-B5F7-3324A6660F18}">
      <dsp:nvSpPr>
        <dsp:cNvPr id="0" name=""/>
        <dsp:cNvSpPr/>
      </dsp:nvSpPr>
      <dsp:spPr>
        <a:xfrm>
          <a:off x="7386167" y="4297532"/>
          <a:ext cx="1358705" cy="13587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08DF-300A-4F6D-B9A4-C0906786F8F5}">
      <dsp:nvSpPr>
        <dsp:cNvPr id="0" name=""/>
        <dsp:cNvSpPr/>
      </dsp:nvSpPr>
      <dsp:spPr>
        <a:xfrm>
          <a:off x="1534817" y="1560"/>
          <a:ext cx="3217702" cy="3060339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latin typeface="+mn-lt"/>
            </a:rPr>
            <a:t>Indefinición de responsabilidades intersectoriales</a:t>
          </a:r>
          <a:endParaRPr lang="es-CO" sz="1500" b="1" kern="1200" dirty="0">
            <a:latin typeface="+mn-lt"/>
          </a:endParaRPr>
        </a:p>
      </dsp:txBody>
      <dsp:txXfrm>
        <a:off x="2339243" y="1531730"/>
        <a:ext cx="1608851" cy="1530169"/>
      </dsp:txXfrm>
    </dsp:sp>
    <dsp:sp modelId="{08CE5D7B-8499-4A50-9077-87D47CA71C08}">
      <dsp:nvSpPr>
        <dsp:cNvPr id="0" name=""/>
        <dsp:cNvSpPr/>
      </dsp:nvSpPr>
      <dsp:spPr>
        <a:xfrm>
          <a:off x="89756" y="3060339"/>
          <a:ext cx="3060339" cy="3060339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tx1"/>
              </a:solidFill>
              <a:latin typeface="+mn-lt"/>
            </a:rPr>
            <a:t>Fragmentación en la intervención y tratamiento</a:t>
          </a:r>
          <a:endParaRPr lang="es-CO" sz="1500" b="1" kern="1200" dirty="0">
            <a:solidFill>
              <a:schemeClr val="tx1"/>
            </a:solidFill>
            <a:latin typeface="+mn-lt"/>
          </a:endParaRPr>
        </a:p>
      </dsp:txBody>
      <dsp:txXfrm>
        <a:off x="854841" y="4590509"/>
        <a:ext cx="1530169" cy="1530169"/>
      </dsp:txXfrm>
    </dsp:sp>
    <dsp:sp modelId="{66FD1DD9-8921-4E43-9235-40D15833C08A}">
      <dsp:nvSpPr>
        <dsp:cNvPr id="0" name=""/>
        <dsp:cNvSpPr/>
      </dsp:nvSpPr>
      <dsp:spPr>
        <a:xfrm rot="10800000">
          <a:off x="1619926" y="3060339"/>
          <a:ext cx="3060339" cy="3060339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latin typeface="+mn-lt"/>
            </a:rPr>
            <a:t>Limitantes del sector Protección y Servicios sociales</a:t>
          </a:r>
          <a:endParaRPr lang="es-CO" sz="1500" b="1" kern="1200" dirty="0">
            <a:latin typeface="+mn-lt"/>
          </a:endParaRPr>
        </a:p>
      </dsp:txBody>
      <dsp:txXfrm rot="10800000">
        <a:off x="2385011" y="3060339"/>
        <a:ext cx="1530169" cy="1530169"/>
      </dsp:txXfrm>
    </dsp:sp>
    <dsp:sp modelId="{C8C21BD2-BF8B-4D3B-A4C4-C97F0D73E776}">
      <dsp:nvSpPr>
        <dsp:cNvPr id="0" name=""/>
        <dsp:cNvSpPr/>
      </dsp:nvSpPr>
      <dsp:spPr>
        <a:xfrm>
          <a:off x="3150096" y="3060339"/>
          <a:ext cx="3060339" cy="3060339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+mn-lt"/>
            </a:rPr>
            <a:t>Baja disponibilidad y limitada capacidad resolutiva y de gestión del recurso humano </a:t>
          </a:r>
          <a:endParaRPr lang="es-CO" sz="1400" kern="1200" dirty="0">
            <a:latin typeface="+mn-lt"/>
          </a:endParaRPr>
        </a:p>
      </dsp:txBody>
      <dsp:txXfrm>
        <a:off x="3915181" y="4590509"/>
        <a:ext cx="1530169" cy="1530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3384E-3A6E-41E9-B898-62ADE442FBB4}">
      <dsp:nvSpPr>
        <dsp:cNvPr id="0" name=""/>
        <dsp:cNvSpPr/>
      </dsp:nvSpPr>
      <dsp:spPr>
        <a:xfrm>
          <a:off x="830341" y="719413"/>
          <a:ext cx="1439529" cy="143967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3B7DB-8FF0-4109-A9DC-849C4973616C}">
      <dsp:nvSpPr>
        <dsp:cNvPr id="0" name=""/>
        <dsp:cNvSpPr/>
      </dsp:nvSpPr>
      <dsp:spPr>
        <a:xfrm>
          <a:off x="1148167" y="1240537"/>
          <a:ext cx="803338" cy="401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kern="1200" dirty="0" smtClean="0">
              <a:latin typeface="Verdana"/>
              <a:cs typeface="Verdana"/>
            </a:rPr>
            <a:t>ATENCIÓN PRIMARIA EN SALUD</a:t>
          </a:r>
          <a:endParaRPr lang="es-ES" sz="1100" b="0" i="0" kern="1200" dirty="0">
            <a:latin typeface="Verdana"/>
            <a:cs typeface="Verdana"/>
          </a:endParaRPr>
        </a:p>
      </dsp:txBody>
      <dsp:txXfrm>
        <a:off x="1148167" y="1240537"/>
        <a:ext cx="803338" cy="401627"/>
      </dsp:txXfrm>
    </dsp:sp>
    <dsp:sp modelId="{5F9AB7EA-A411-44FB-AC66-FBC4A3BB0456}">
      <dsp:nvSpPr>
        <dsp:cNvPr id="0" name=""/>
        <dsp:cNvSpPr/>
      </dsp:nvSpPr>
      <dsp:spPr>
        <a:xfrm>
          <a:off x="430427" y="1546721"/>
          <a:ext cx="1439529" cy="14396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8C91E-AABB-414A-BF42-11623D03F7BB}">
      <dsp:nvSpPr>
        <dsp:cNvPr id="0" name=""/>
        <dsp:cNvSpPr/>
      </dsp:nvSpPr>
      <dsp:spPr>
        <a:xfrm>
          <a:off x="675203" y="2069372"/>
          <a:ext cx="946196" cy="401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0" i="0" kern="1200" dirty="0" smtClean="0">
              <a:latin typeface="Verdana"/>
              <a:cs typeface="Verdana"/>
            </a:rPr>
            <a:t>SALUD FAMILIAR Y COMUNITARIA</a:t>
          </a:r>
          <a:endParaRPr lang="es-ES" sz="1050" b="0" i="0" kern="1200" dirty="0">
            <a:latin typeface="Verdana"/>
            <a:cs typeface="Verdana"/>
          </a:endParaRPr>
        </a:p>
      </dsp:txBody>
      <dsp:txXfrm>
        <a:off x="675203" y="2069372"/>
        <a:ext cx="946196" cy="401627"/>
      </dsp:txXfrm>
    </dsp:sp>
    <dsp:sp modelId="{82FC189C-8D93-4558-A7C7-E23008634074}">
      <dsp:nvSpPr>
        <dsp:cNvPr id="0" name=""/>
        <dsp:cNvSpPr/>
      </dsp:nvSpPr>
      <dsp:spPr>
        <a:xfrm>
          <a:off x="830341" y="2377083"/>
          <a:ext cx="1439529" cy="143967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BC5A-F91A-4369-B528-78A3F28BDECB}">
      <dsp:nvSpPr>
        <dsp:cNvPr id="0" name=""/>
        <dsp:cNvSpPr/>
      </dsp:nvSpPr>
      <dsp:spPr>
        <a:xfrm>
          <a:off x="1150721" y="2828091"/>
          <a:ext cx="803338" cy="401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kern="1200" dirty="0" smtClean="0">
              <a:latin typeface="Verdana"/>
              <a:cs typeface="Verdana"/>
            </a:rPr>
            <a:t>GESTION INTEGRAL DEL RIESGO EN SALUD </a:t>
          </a:r>
          <a:endParaRPr lang="es-ES" sz="1100" b="0" i="0" kern="1200" dirty="0">
            <a:latin typeface="Verdana"/>
            <a:cs typeface="Verdana"/>
          </a:endParaRPr>
        </a:p>
      </dsp:txBody>
      <dsp:txXfrm>
        <a:off x="1150721" y="2828091"/>
        <a:ext cx="803338" cy="401627"/>
      </dsp:txXfrm>
    </dsp:sp>
    <dsp:sp modelId="{3D3B59C6-C6D8-4C51-AD2A-927BDB375AFB}">
      <dsp:nvSpPr>
        <dsp:cNvPr id="0" name=""/>
        <dsp:cNvSpPr/>
      </dsp:nvSpPr>
      <dsp:spPr>
        <a:xfrm>
          <a:off x="533039" y="3299835"/>
          <a:ext cx="1236736" cy="123733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53168-0E35-42A2-A0B9-66AFE85E7F63}">
      <dsp:nvSpPr>
        <dsp:cNvPr id="0" name=""/>
        <dsp:cNvSpPr/>
      </dsp:nvSpPr>
      <dsp:spPr>
        <a:xfrm>
          <a:off x="730433" y="3657825"/>
          <a:ext cx="943754" cy="401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0" i="0" kern="1200" dirty="0" smtClean="0">
              <a:latin typeface="Verdana"/>
              <a:cs typeface="Verdana"/>
            </a:rPr>
            <a:t>ENFOQUE  POBLACIONAL Y DIFERENCIAL</a:t>
          </a:r>
          <a:endParaRPr lang="es-CO" sz="1050" b="0" i="0" kern="1200" dirty="0">
            <a:latin typeface="Verdana"/>
            <a:cs typeface="Verdana"/>
          </a:endParaRPr>
        </a:p>
      </dsp:txBody>
      <dsp:txXfrm>
        <a:off x="730433" y="3657825"/>
        <a:ext cx="943754" cy="401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36982-9339-4E34-BF3D-02F3BB794DFB}">
      <dsp:nvSpPr>
        <dsp:cNvPr id="0" name=""/>
        <dsp:cNvSpPr/>
      </dsp:nvSpPr>
      <dsp:spPr>
        <a:xfrm>
          <a:off x="2195719" y="537446"/>
          <a:ext cx="4642995" cy="4642995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 Black" panose="020B0A04020102020204" pitchFamily="34" charset="0"/>
            </a:rPr>
            <a:t>1.GESTION DE LA SALUD PUBLICA A NIVEL TERRITORIAL</a:t>
          </a:r>
          <a:endParaRPr lang="es-CO" sz="1100" kern="1200" dirty="0">
            <a:latin typeface="Arial Black" panose="020B0A04020102020204" pitchFamily="34" charset="0"/>
          </a:endParaRPr>
        </a:p>
      </dsp:txBody>
      <dsp:txXfrm>
        <a:off x="4566963" y="1034910"/>
        <a:ext cx="1354207" cy="994927"/>
      </dsp:txXfrm>
    </dsp:sp>
    <dsp:sp modelId="{7059D491-641F-4DC1-93FA-908A86DC47C1}">
      <dsp:nvSpPr>
        <dsp:cNvPr id="0" name=""/>
        <dsp:cNvSpPr/>
      </dsp:nvSpPr>
      <dsp:spPr>
        <a:xfrm>
          <a:off x="2181409" y="561857"/>
          <a:ext cx="4642995" cy="4642995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 Black" panose="020B0A04020102020204" pitchFamily="34" charset="0"/>
            </a:rPr>
            <a:t>2. PRIORIZACION DE POBLACIONES E INTERVENCIONES</a:t>
          </a:r>
          <a:endParaRPr lang="es-CO" sz="1100" kern="1200" dirty="0">
            <a:latin typeface="Arial Black" panose="020B0A04020102020204" pitchFamily="34" charset="0"/>
          </a:endParaRPr>
        </a:p>
      </dsp:txBody>
      <dsp:txXfrm>
        <a:off x="5359651" y="2413528"/>
        <a:ext cx="1403953" cy="939653"/>
      </dsp:txXfrm>
    </dsp:sp>
    <dsp:sp modelId="{EF952A1B-C256-4E16-BEE4-8915EB8FC6D5}">
      <dsp:nvSpPr>
        <dsp:cNvPr id="0" name=""/>
        <dsp:cNvSpPr/>
      </dsp:nvSpPr>
      <dsp:spPr>
        <a:xfrm>
          <a:off x="2181409" y="561857"/>
          <a:ext cx="4642995" cy="4642995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 Black" panose="020B0A04020102020204" pitchFamily="34" charset="0"/>
            </a:rPr>
            <a:t>3. DESARROLLO DE ACCIONES DE PROMOCION</a:t>
          </a:r>
          <a:endParaRPr lang="es-CO" sz="1100" kern="1200" dirty="0">
            <a:latin typeface="Arial Black" panose="020B0A04020102020204" pitchFamily="34" charset="0"/>
          </a:endParaRPr>
        </a:p>
      </dsp:txBody>
      <dsp:txXfrm>
        <a:off x="4552654" y="3712462"/>
        <a:ext cx="1354207" cy="994927"/>
      </dsp:txXfrm>
    </dsp:sp>
    <dsp:sp modelId="{1BD3F224-F44D-4001-896B-1438F89ED4E4}">
      <dsp:nvSpPr>
        <dsp:cNvPr id="0" name=""/>
        <dsp:cNvSpPr/>
      </dsp:nvSpPr>
      <dsp:spPr>
        <a:xfrm>
          <a:off x="2123743" y="681461"/>
          <a:ext cx="4642995" cy="4642995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 Black" panose="020B0A04020102020204" pitchFamily="34" charset="0"/>
            </a:rPr>
            <a:t>4. IMPLEMENTACION DE LA GESTION INTEGRAL DEL RIESGO</a:t>
          </a:r>
          <a:endParaRPr lang="es-CO" sz="1100" kern="1200" dirty="0">
            <a:latin typeface="Arial Black" panose="020B0A04020102020204" pitchFamily="34" charset="0"/>
          </a:endParaRPr>
        </a:p>
      </dsp:txBody>
      <dsp:txXfrm>
        <a:off x="3041288" y="3832065"/>
        <a:ext cx="1354207" cy="994927"/>
      </dsp:txXfrm>
    </dsp:sp>
    <dsp:sp modelId="{CFEC2528-1BB4-4AF8-9475-56D6797D0853}">
      <dsp:nvSpPr>
        <dsp:cNvPr id="0" name=""/>
        <dsp:cNvSpPr/>
      </dsp:nvSpPr>
      <dsp:spPr>
        <a:xfrm>
          <a:off x="2181409" y="561857"/>
          <a:ext cx="4642995" cy="4642995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 Black" panose="020B0A04020102020204" pitchFamily="34" charset="0"/>
            </a:rPr>
            <a:t>5. ORGANIZACIÓN DE LA PRESTACION DE SERVICIOS DE SALUD.</a:t>
          </a:r>
          <a:endParaRPr lang="es-CO" sz="1100" kern="1200" dirty="0">
            <a:latin typeface="Arial Black" panose="020B0A04020102020204" pitchFamily="34" charset="0"/>
          </a:endParaRPr>
        </a:p>
      </dsp:txBody>
      <dsp:txXfrm>
        <a:off x="2253265" y="2413528"/>
        <a:ext cx="1403953" cy="939653"/>
      </dsp:txXfrm>
    </dsp:sp>
    <dsp:sp modelId="{B233FDFC-15CC-4C28-9D4C-13927CC30E92}">
      <dsp:nvSpPr>
        <dsp:cNvPr id="0" name=""/>
        <dsp:cNvSpPr/>
      </dsp:nvSpPr>
      <dsp:spPr>
        <a:xfrm>
          <a:off x="2181409" y="561857"/>
          <a:ext cx="4642995" cy="4642995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Arial Black" panose="020B0A04020102020204" pitchFamily="34" charset="0"/>
            </a:rPr>
            <a:t>6. ALINEACION DEL SISTEMA DE INCENTIVOS</a:t>
          </a:r>
          <a:endParaRPr lang="es-CO" sz="1100" kern="1200" dirty="0">
            <a:latin typeface="Arial Black" panose="020B0A04020102020204" pitchFamily="34" charset="0"/>
          </a:endParaRPr>
        </a:p>
      </dsp:txBody>
      <dsp:txXfrm>
        <a:off x="3098954" y="1059321"/>
        <a:ext cx="1354207" cy="9949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29264-557F-45F4-84A5-567C1C8030B4}">
      <dsp:nvSpPr>
        <dsp:cNvPr id="0" name=""/>
        <dsp:cNvSpPr/>
      </dsp:nvSpPr>
      <dsp:spPr>
        <a:xfrm>
          <a:off x="26752" y="2983107"/>
          <a:ext cx="1218082" cy="747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200" b="1" kern="1200" dirty="0" smtClean="0">
              <a:solidFill>
                <a:schemeClr val="tx1"/>
              </a:solidFill>
            </a:rPr>
            <a:t>Trastornos mentales y del comportamiento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48649" y="3005004"/>
        <a:ext cx="1174288" cy="703840"/>
      </dsp:txXfrm>
    </dsp:sp>
    <dsp:sp modelId="{1A221E3D-4FF6-46B3-B9D5-A2D67E2DCF67}">
      <dsp:nvSpPr>
        <dsp:cNvPr id="0" name=""/>
        <dsp:cNvSpPr/>
      </dsp:nvSpPr>
      <dsp:spPr>
        <a:xfrm rot="17290112">
          <a:off x="730819" y="2639249"/>
          <a:ext cx="1493826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1493826" y="800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" kern="1200">
            <a:solidFill>
              <a:schemeClr val="tx1"/>
            </a:solidFill>
          </a:endParaRPr>
        </a:p>
      </dsp:txBody>
      <dsp:txXfrm>
        <a:off x="1440387" y="2609904"/>
        <a:ext cx="74691" cy="74691"/>
      </dsp:txXfrm>
    </dsp:sp>
    <dsp:sp modelId="{43A044C7-8646-462D-8277-5E9D1284EA1B}">
      <dsp:nvSpPr>
        <dsp:cNvPr id="0" name=""/>
        <dsp:cNvSpPr/>
      </dsp:nvSpPr>
      <dsp:spPr>
        <a:xfrm>
          <a:off x="1710630" y="1633055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1. Trastornos del afecto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728468" y="1650893"/>
        <a:ext cx="1182406" cy="573365"/>
      </dsp:txXfrm>
    </dsp:sp>
    <dsp:sp modelId="{33274949-0023-4200-AA0B-ADCC2511BB47}">
      <dsp:nvSpPr>
        <dsp:cNvPr id="0" name=""/>
        <dsp:cNvSpPr/>
      </dsp:nvSpPr>
      <dsp:spPr>
        <a:xfrm>
          <a:off x="2928713" y="1929574"/>
          <a:ext cx="487233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487233" y="800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" kern="1200">
            <a:solidFill>
              <a:schemeClr val="tx1"/>
            </a:solidFill>
          </a:endParaRPr>
        </a:p>
      </dsp:txBody>
      <dsp:txXfrm>
        <a:off x="3160149" y="1925394"/>
        <a:ext cx="24361" cy="24361"/>
      </dsp:txXfrm>
    </dsp:sp>
    <dsp:sp modelId="{93B3BAFA-572B-4259-96DF-537FE32CA56E}">
      <dsp:nvSpPr>
        <dsp:cNvPr id="0" name=""/>
        <dsp:cNvSpPr/>
      </dsp:nvSpPr>
      <dsp:spPr>
        <a:xfrm>
          <a:off x="3415946" y="1633055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1. Depresión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2. Trastorno Afectivo Bipolar</a:t>
          </a:r>
          <a:endParaRPr lang="es-CO" sz="1050" kern="1200" dirty="0">
            <a:solidFill>
              <a:schemeClr val="tx1"/>
            </a:solidFill>
          </a:endParaRPr>
        </a:p>
      </dsp:txBody>
      <dsp:txXfrm>
        <a:off x="3433784" y="1650893"/>
        <a:ext cx="1182406" cy="573365"/>
      </dsp:txXfrm>
    </dsp:sp>
    <dsp:sp modelId="{4667AF31-3730-4A6B-8164-A18C2A372636}">
      <dsp:nvSpPr>
        <dsp:cNvPr id="0" name=""/>
        <dsp:cNvSpPr/>
      </dsp:nvSpPr>
      <dsp:spPr>
        <a:xfrm rot="18176304">
          <a:off x="1049405" y="2989448"/>
          <a:ext cx="856654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856654" y="800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" kern="1200">
            <a:solidFill>
              <a:schemeClr val="tx1"/>
            </a:solidFill>
          </a:endParaRPr>
        </a:p>
      </dsp:txBody>
      <dsp:txXfrm>
        <a:off x="1456316" y="2976032"/>
        <a:ext cx="42832" cy="42832"/>
      </dsp:txXfrm>
    </dsp:sp>
    <dsp:sp modelId="{3F7282B5-2F13-4EE4-A5D6-E71D2E7C1890}">
      <dsp:nvSpPr>
        <dsp:cNvPr id="0" name=""/>
        <dsp:cNvSpPr/>
      </dsp:nvSpPr>
      <dsp:spPr>
        <a:xfrm>
          <a:off x="1710630" y="2333452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2. Trastornos de ansiedad 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728468" y="2351290"/>
        <a:ext cx="1182406" cy="573365"/>
      </dsp:txXfrm>
    </dsp:sp>
    <dsp:sp modelId="{60BFA84A-1332-4975-9189-86145ADFBAB7}">
      <dsp:nvSpPr>
        <dsp:cNvPr id="0" name=""/>
        <dsp:cNvSpPr/>
      </dsp:nvSpPr>
      <dsp:spPr>
        <a:xfrm rot="69719">
          <a:off x="2928660" y="2635170"/>
          <a:ext cx="512662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512662" y="800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" kern="1200">
            <a:solidFill>
              <a:schemeClr val="tx1"/>
            </a:solidFill>
          </a:endParaRPr>
        </a:p>
      </dsp:txBody>
      <dsp:txXfrm>
        <a:off x="3172175" y="2630354"/>
        <a:ext cx="25633" cy="25633"/>
      </dsp:txXfrm>
    </dsp:sp>
    <dsp:sp modelId="{01EDD28D-BA22-484F-9746-D2628E338299}">
      <dsp:nvSpPr>
        <dsp:cNvPr id="0" name=""/>
        <dsp:cNvSpPr/>
      </dsp:nvSpPr>
      <dsp:spPr>
        <a:xfrm>
          <a:off x="3441270" y="2343848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1. T. de Estrés Postraumático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2. T. de Ansiedad No Especificada</a:t>
          </a:r>
        </a:p>
      </dsp:txBody>
      <dsp:txXfrm>
        <a:off x="3459108" y="2361686"/>
        <a:ext cx="1182406" cy="573365"/>
      </dsp:txXfrm>
    </dsp:sp>
    <dsp:sp modelId="{1E96B829-62CD-47C2-AF01-32EA4379800E}">
      <dsp:nvSpPr>
        <dsp:cNvPr id="0" name=""/>
        <dsp:cNvSpPr/>
      </dsp:nvSpPr>
      <dsp:spPr>
        <a:xfrm rot="21463133">
          <a:off x="1244650" y="3339646"/>
          <a:ext cx="466164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466164" y="800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1466078" y="3335994"/>
        <a:ext cx="23308" cy="23308"/>
      </dsp:txXfrm>
    </dsp:sp>
    <dsp:sp modelId="{85EC9EA8-B75F-41FD-9127-91A336719546}">
      <dsp:nvSpPr>
        <dsp:cNvPr id="0" name=""/>
        <dsp:cNvSpPr/>
      </dsp:nvSpPr>
      <dsp:spPr>
        <a:xfrm>
          <a:off x="1710630" y="3033850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>
              <a:solidFill>
                <a:schemeClr val="tx1"/>
              </a:solidFill>
            </a:rPr>
            <a:t>3.</a:t>
          </a:r>
          <a:r>
            <a:rPr lang="es-CO" sz="1000" kern="1200" smtClean="0">
              <a:solidFill>
                <a:schemeClr val="tx1"/>
              </a:solidFill>
            </a:rPr>
            <a:t> </a:t>
          </a:r>
          <a:r>
            <a:rPr lang="es-CO" sz="1400" kern="1200" smtClean="0">
              <a:solidFill>
                <a:schemeClr val="tx1"/>
              </a:solidFill>
            </a:rPr>
            <a:t>Trastornos Psicóticos</a:t>
          </a:r>
          <a:endParaRPr lang="es-CO" sz="1050" kern="1200" dirty="0" smtClean="0">
            <a:solidFill>
              <a:schemeClr val="tx1"/>
            </a:solidFill>
          </a:endParaRPr>
        </a:p>
      </dsp:txBody>
      <dsp:txXfrm>
        <a:off x="1728468" y="3051688"/>
        <a:ext cx="1182406" cy="573365"/>
      </dsp:txXfrm>
    </dsp:sp>
    <dsp:sp modelId="{8FE344AA-7D85-437C-9A26-288C7139C6F4}">
      <dsp:nvSpPr>
        <dsp:cNvPr id="0" name=""/>
        <dsp:cNvSpPr/>
      </dsp:nvSpPr>
      <dsp:spPr>
        <a:xfrm>
          <a:off x="2928713" y="3330369"/>
          <a:ext cx="487233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487233" y="800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" kern="1200">
            <a:solidFill>
              <a:schemeClr val="tx1"/>
            </a:solidFill>
          </a:endParaRPr>
        </a:p>
      </dsp:txBody>
      <dsp:txXfrm>
        <a:off x="3160149" y="3326190"/>
        <a:ext cx="24361" cy="24361"/>
      </dsp:txXfrm>
    </dsp:sp>
    <dsp:sp modelId="{051BB1C0-936C-4A98-B7C5-0ED63B1B6451}">
      <dsp:nvSpPr>
        <dsp:cNvPr id="0" name=""/>
        <dsp:cNvSpPr/>
      </dsp:nvSpPr>
      <dsp:spPr>
        <a:xfrm>
          <a:off x="3415946" y="3033850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>
              <a:solidFill>
                <a:schemeClr val="tx1"/>
              </a:solidFill>
            </a:rPr>
            <a:t>1. </a:t>
          </a:r>
          <a:r>
            <a:rPr lang="es-CO" sz="1200" kern="1200" dirty="0" smtClean="0">
              <a:solidFill>
                <a:schemeClr val="tx1"/>
              </a:solidFill>
            </a:rPr>
            <a:t>Esquizofrenia</a:t>
          </a:r>
          <a:endParaRPr lang="es-CO" sz="1050" kern="1200" dirty="0">
            <a:solidFill>
              <a:schemeClr val="tx1"/>
            </a:solidFill>
          </a:endParaRPr>
        </a:p>
      </dsp:txBody>
      <dsp:txXfrm>
        <a:off x="3433784" y="3051688"/>
        <a:ext cx="1182406" cy="573365"/>
      </dsp:txXfrm>
    </dsp:sp>
    <dsp:sp modelId="{87E79239-4928-4007-8172-00AB0296F3B5}">
      <dsp:nvSpPr>
        <dsp:cNvPr id="0" name=""/>
        <dsp:cNvSpPr/>
      </dsp:nvSpPr>
      <dsp:spPr>
        <a:xfrm rot="3527391">
          <a:off x="1028279" y="3733329"/>
          <a:ext cx="898907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898907" y="800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" kern="1200">
            <a:solidFill>
              <a:schemeClr val="tx1"/>
            </a:solidFill>
          </a:endParaRPr>
        </a:p>
      </dsp:txBody>
      <dsp:txXfrm>
        <a:off x="1455260" y="3718858"/>
        <a:ext cx="44945" cy="44945"/>
      </dsp:txXfrm>
    </dsp:sp>
    <dsp:sp modelId="{E4DBEAB3-B5C4-4464-A9AE-0B4C7A2D9FF6}">
      <dsp:nvSpPr>
        <dsp:cNvPr id="0" name=""/>
        <dsp:cNvSpPr/>
      </dsp:nvSpPr>
      <dsp:spPr>
        <a:xfrm>
          <a:off x="1710630" y="3734247"/>
          <a:ext cx="1331267" cy="782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solidFill>
                <a:schemeClr val="tx1"/>
              </a:solidFill>
            </a:rPr>
            <a:t>4. Trastornos de la conducta y el desarrollo en la infancia y adolescencia</a:t>
          </a:r>
          <a:endParaRPr lang="es-CO" sz="1100" kern="1200" dirty="0">
            <a:solidFill>
              <a:schemeClr val="tx1"/>
            </a:solidFill>
          </a:endParaRPr>
        </a:p>
      </dsp:txBody>
      <dsp:txXfrm>
        <a:off x="1733563" y="3757180"/>
        <a:ext cx="1285401" cy="737111"/>
      </dsp:txXfrm>
    </dsp:sp>
    <dsp:sp modelId="{FC78B7C0-E830-465C-93B7-F064E46A70D7}">
      <dsp:nvSpPr>
        <dsp:cNvPr id="0" name=""/>
        <dsp:cNvSpPr/>
      </dsp:nvSpPr>
      <dsp:spPr>
        <a:xfrm rot="148605">
          <a:off x="3041707" y="4126536"/>
          <a:ext cx="407305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407305" y="800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" kern="1200"/>
        </a:p>
      </dsp:txBody>
      <dsp:txXfrm>
        <a:off x="3235177" y="4124354"/>
        <a:ext cx="20365" cy="20365"/>
      </dsp:txXfrm>
    </dsp:sp>
    <dsp:sp modelId="{DD149A8B-E996-4701-8382-B97A9DAC573A}">
      <dsp:nvSpPr>
        <dsp:cNvPr id="0" name=""/>
        <dsp:cNvSpPr/>
      </dsp:nvSpPr>
      <dsp:spPr>
        <a:xfrm>
          <a:off x="3448822" y="3838817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1</a:t>
          </a:r>
          <a:r>
            <a:rPr lang="es-MX" sz="1100" kern="1200" dirty="0" smtClean="0">
              <a:solidFill>
                <a:schemeClr val="tx1"/>
              </a:solidFill>
            </a:rPr>
            <a:t>. T. Aprendizaje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2.  TDHA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3. T espectro autista</a:t>
          </a:r>
          <a:r>
            <a:rPr lang="es-MX" sz="700" kern="1200" dirty="0" smtClean="0">
              <a:solidFill>
                <a:schemeClr val="tx1"/>
              </a:solidFill>
            </a:rPr>
            <a:t>)</a:t>
          </a:r>
          <a:endParaRPr lang="es-CO" sz="1000" kern="1200" dirty="0">
            <a:solidFill>
              <a:schemeClr val="tx1"/>
            </a:solidFill>
          </a:endParaRPr>
        </a:p>
      </dsp:txBody>
      <dsp:txXfrm>
        <a:off x="3466660" y="3856655"/>
        <a:ext cx="1182406" cy="573365"/>
      </dsp:txXfrm>
    </dsp:sp>
    <dsp:sp modelId="{7A28C0C8-2BF7-4BA7-A9B8-B89218947E79}">
      <dsp:nvSpPr>
        <dsp:cNvPr id="0" name=""/>
        <dsp:cNvSpPr/>
      </dsp:nvSpPr>
      <dsp:spPr>
        <a:xfrm rot="4245346">
          <a:off x="677897" y="4147336"/>
          <a:ext cx="1691332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1691332" y="800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1481280" y="4113054"/>
        <a:ext cx="84566" cy="84566"/>
      </dsp:txXfrm>
    </dsp:sp>
    <dsp:sp modelId="{E36F8BED-2C43-4654-A9B1-4BB4E9B56275}">
      <dsp:nvSpPr>
        <dsp:cNvPr id="0" name=""/>
        <dsp:cNvSpPr/>
      </dsp:nvSpPr>
      <dsp:spPr>
        <a:xfrm>
          <a:off x="1802291" y="4649229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>
              <a:solidFill>
                <a:schemeClr val="tx1"/>
              </a:solidFill>
            </a:rPr>
            <a:t>5. Trastornos de la conducta alimentaria</a:t>
          </a:r>
          <a:endParaRPr lang="es-CO" sz="1050" kern="1200" dirty="0">
            <a:solidFill>
              <a:schemeClr val="tx1"/>
            </a:solidFill>
          </a:endParaRPr>
        </a:p>
      </dsp:txBody>
      <dsp:txXfrm>
        <a:off x="1820129" y="4667067"/>
        <a:ext cx="1182406" cy="573365"/>
      </dsp:txXfrm>
    </dsp:sp>
    <dsp:sp modelId="{8292556F-6264-486F-95ED-2FBDA46EDCB0}">
      <dsp:nvSpPr>
        <dsp:cNvPr id="0" name=""/>
        <dsp:cNvSpPr/>
      </dsp:nvSpPr>
      <dsp:spPr>
        <a:xfrm rot="21164634">
          <a:off x="3018644" y="4918472"/>
          <a:ext cx="431907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431907" y="800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223800" y="4915676"/>
        <a:ext cx="21595" cy="21595"/>
      </dsp:txXfrm>
    </dsp:sp>
    <dsp:sp modelId="{7C4B11DA-1B8A-44EA-A112-3FFDB65D6A7F}">
      <dsp:nvSpPr>
        <dsp:cNvPr id="0" name=""/>
        <dsp:cNvSpPr/>
      </dsp:nvSpPr>
      <dsp:spPr>
        <a:xfrm>
          <a:off x="3448822" y="4594677"/>
          <a:ext cx="1218082" cy="609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>
              <a:solidFill>
                <a:schemeClr val="tx1"/>
              </a:solidFill>
            </a:rPr>
            <a:t>1. Anorexia –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>
              <a:solidFill>
                <a:schemeClr val="tx1"/>
              </a:solidFill>
            </a:rPr>
            <a:t>2. Bulimia</a:t>
          </a:r>
          <a:endParaRPr lang="es-CO" sz="1050" kern="1200" dirty="0">
            <a:solidFill>
              <a:schemeClr val="tx1"/>
            </a:solidFill>
          </a:endParaRPr>
        </a:p>
      </dsp:txBody>
      <dsp:txXfrm>
        <a:off x="3466660" y="4612515"/>
        <a:ext cx="1182406" cy="5733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55DDB-30C8-46ED-9BDD-DCAC82A1D0B4}">
      <dsp:nvSpPr>
        <dsp:cNvPr id="0" name=""/>
        <dsp:cNvSpPr/>
      </dsp:nvSpPr>
      <dsp:spPr>
        <a:xfrm>
          <a:off x="0" y="72008"/>
          <a:ext cx="3721435" cy="223286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b="1" kern="1200" dirty="0">
            <a:solidFill>
              <a:schemeClr val="tx1"/>
            </a:solidFill>
          </a:endParaRPr>
        </a:p>
      </dsp:txBody>
      <dsp:txXfrm>
        <a:off x="108999" y="181007"/>
        <a:ext cx="3503437" cy="2014863"/>
      </dsp:txXfrm>
    </dsp:sp>
    <dsp:sp modelId="{97AFA292-190B-4E95-8B66-EBA5DD6D7F93}">
      <dsp:nvSpPr>
        <dsp:cNvPr id="0" name=""/>
        <dsp:cNvSpPr/>
      </dsp:nvSpPr>
      <dsp:spPr>
        <a:xfrm>
          <a:off x="4095488" y="145759"/>
          <a:ext cx="3721435" cy="2232861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b="1" kern="1200" dirty="0">
            <a:solidFill>
              <a:schemeClr val="tx1"/>
            </a:solidFill>
          </a:endParaRPr>
        </a:p>
      </dsp:txBody>
      <dsp:txXfrm>
        <a:off x="4204487" y="254758"/>
        <a:ext cx="3503437" cy="20148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7D58D-35DC-423A-A588-10605ABDCFF7}">
      <dsp:nvSpPr>
        <dsp:cNvPr id="0" name=""/>
        <dsp:cNvSpPr/>
      </dsp:nvSpPr>
      <dsp:spPr>
        <a:xfrm>
          <a:off x="2973771" y="0"/>
          <a:ext cx="2181722" cy="1469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itchFamily="34" charset="0"/>
              <a:cs typeface="Arial" pitchFamily="34" charset="0"/>
            </a:rPr>
            <a:t>Dirección de Promoción y Prevención</a:t>
          </a:r>
          <a:endParaRPr lang="es-CO" sz="2000" b="1" kern="1200" dirty="0">
            <a:latin typeface="Arial" pitchFamily="34" charset="0"/>
            <a:cs typeface="Arial" pitchFamily="34" charset="0"/>
          </a:endParaRPr>
        </a:p>
      </dsp:txBody>
      <dsp:txXfrm>
        <a:off x="3016801" y="43030"/>
        <a:ext cx="2095662" cy="1383091"/>
      </dsp:txXfrm>
    </dsp:sp>
    <dsp:sp modelId="{19533115-4B7E-407B-9901-89547924EF25}">
      <dsp:nvSpPr>
        <dsp:cNvPr id="0" name=""/>
        <dsp:cNvSpPr/>
      </dsp:nvSpPr>
      <dsp:spPr>
        <a:xfrm>
          <a:off x="3923930" y="1469152"/>
          <a:ext cx="140702" cy="487644"/>
        </a:xfrm>
        <a:custGeom>
          <a:avLst/>
          <a:gdLst/>
          <a:ahLst/>
          <a:cxnLst/>
          <a:rect l="0" t="0" r="0" b="0"/>
          <a:pathLst>
            <a:path>
              <a:moveTo>
                <a:pt x="140702" y="0"/>
              </a:moveTo>
              <a:lnTo>
                <a:pt x="140702" y="243822"/>
              </a:lnTo>
              <a:lnTo>
                <a:pt x="0" y="243822"/>
              </a:lnTo>
              <a:lnTo>
                <a:pt x="0" y="487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F65A4-045C-4A54-A30D-938C9707B4EF}">
      <dsp:nvSpPr>
        <dsp:cNvPr id="0" name=""/>
        <dsp:cNvSpPr/>
      </dsp:nvSpPr>
      <dsp:spPr>
        <a:xfrm>
          <a:off x="2612806" y="1956797"/>
          <a:ext cx="2622246" cy="11746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" pitchFamily="34" charset="0"/>
              <a:cs typeface="Arial" pitchFamily="34" charset="0"/>
            </a:rPr>
            <a:t>Subdirección de Enfermedades no transmisibles</a:t>
          </a:r>
          <a:endParaRPr lang="es-CO" sz="1600" b="1" kern="1200" dirty="0">
            <a:latin typeface="Arial" pitchFamily="34" charset="0"/>
            <a:cs typeface="Arial" pitchFamily="34" charset="0"/>
          </a:endParaRPr>
        </a:p>
      </dsp:txBody>
      <dsp:txXfrm>
        <a:off x="2647210" y="1991201"/>
        <a:ext cx="2553438" cy="1105831"/>
      </dsp:txXfrm>
    </dsp:sp>
    <dsp:sp modelId="{78BEC34B-13BA-4CED-B3E8-531385FD7BE1}">
      <dsp:nvSpPr>
        <dsp:cNvPr id="0" name=""/>
        <dsp:cNvSpPr/>
      </dsp:nvSpPr>
      <dsp:spPr>
        <a:xfrm>
          <a:off x="1168770" y="1469152"/>
          <a:ext cx="2895861" cy="475064"/>
        </a:xfrm>
        <a:custGeom>
          <a:avLst/>
          <a:gdLst/>
          <a:ahLst/>
          <a:cxnLst/>
          <a:rect l="0" t="0" r="0" b="0"/>
          <a:pathLst>
            <a:path>
              <a:moveTo>
                <a:pt x="2895861" y="0"/>
              </a:moveTo>
              <a:lnTo>
                <a:pt x="2895861" y="237532"/>
              </a:lnTo>
              <a:lnTo>
                <a:pt x="0" y="237532"/>
              </a:lnTo>
              <a:lnTo>
                <a:pt x="0" y="47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17A17-8BB7-4053-A33F-DAD9C16BC554}">
      <dsp:nvSpPr>
        <dsp:cNvPr id="0" name=""/>
        <dsp:cNvSpPr/>
      </dsp:nvSpPr>
      <dsp:spPr>
        <a:xfrm>
          <a:off x="69797" y="1944216"/>
          <a:ext cx="2197947" cy="18968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71450" lvl="0" indent="-171450" algn="l" defTabSz="533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r>
            <a:rPr lang="es-MX" sz="12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GRUPO CURSO DE VIDA</a:t>
          </a:r>
        </a:p>
        <a:p>
          <a:pPr marL="171450" lvl="0" indent="-171450" algn="l" defTabSz="533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endParaRPr lang="es-MX" sz="1100" b="1" kern="1200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  <a:p>
          <a:pPr marL="171450" lvl="0" indent="-171450" algn="l" defTabSz="533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r>
            <a:rPr lang="es-MX" sz="12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GRUPO DE SEXUALIDAD Y DERECHOS SEXUALES Y REPRODUCTIVOS</a:t>
          </a:r>
        </a:p>
        <a:p>
          <a:pPr marL="171450" lvl="0" indent="-171450" algn="l" defTabSz="533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endParaRPr lang="es-MX" sz="1100" b="1" kern="1200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  <a:p>
          <a:pPr marL="171450" lvl="0" indent="-171450" algn="l" defTabSz="533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r>
            <a:rPr lang="es-MX" sz="12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GRUPO GESTION PARA LA PROMOCIÓN Y PREVENCIÓN </a:t>
          </a:r>
        </a:p>
        <a:p>
          <a:pPr marL="171450" lvl="0" indent="-171450" algn="l" defTabSz="533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endParaRPr lang="es-MX" sz="1200" b="1" kern="1200" dirty="0" smtClean="0">
            <a:solidFill>
              <a:srgbClr val="0070C0"/>
            </a:solidFill>
            <a:latin typeface="+mn-lt"/>
            <a:ea typeface="+mn-ea"/>
            <a:cs typeface="+mn-cs"/>
          </a:endParaRPr>
        </a:p>
        <a:p>
          <a:pPr marL="171450" lvl="0" indent="-171450" algn="l" defTabSz="533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Char char="•"/>
          </a:pPr>
          <a:r>
            <a:rPr lang="es-MX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GRUPO DE CONVIVENCIA SOCIAL Y CIUDADANÍA</a:t>
          </a:r>
          <a:endParaRPr lang="es-CO" sz="12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25353" y="1999772"/>
        <a:ext cx="2086835" cy="1785721"/>
      </dsp:txXfrm>
    </dsp:sp>
    <dsp:sp modelId="{505FA910-D53D-4CA7-9496-94A818B398B4}">
      <dsp:nvSpPr>
        <dsp:cNvPr id="0" name=""/>
        <dsp:cNvSpPr/>
      </dsp:nvSpPr>
      <dsp:spPr>
        <a:xfrm>
          <a:off x="4064632" y="1469152"/>
          <a:ext cx="1942166" cy="433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54"/>
              </a:lnTo>
              <a:lnTo>
                <a:pt x="1942166" y="216754"/>
              </a:lnTo>
              <a:lnTo>
                <a:pt x="1942166" y="433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A5BF6-2B94-4DC8-A3C8-3D2C4A39A7C0}">
      <dsp:nvSpPr>
        <dsp:cNvPr id="0" name=""/>
        <dsp:cNvSpPr/>
      </dsp:nvSpPr>
      <dsp:spPr>
        <a:xfrm>
          <a:off x="5436093" y="1902662"/>
          <a:ext cx="1141409" cy="11021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" pitchFamily="34" charset="0"/>
              <a:cs typeface="Arial" pitchFamily="34" charset="0"/>
            </a:rPr>
            <a:t>Subdirección de enfermedades transmisibles</a:t>
          </a:r>
          <a:endParaRPr lang="es-CO" sz="1200" kern="1200" dirty="0">
            <a:latin typeface="Arial" pitchFamily="34" charset="0"/>
            <a:cs typeface="Arial" pitchFamily="34" charset="0"/>
          </a:endParaRPr>
        </a:p>
      </dsp:txBody>
      <dsp:txXfrm>
        <a:off x="5468375" y="1934944"/>
        <a:ext cx="1076845" cy="1037610"/>
      </dsp:txXfrm>
    </dsp:sp>
    <dsp:sp modelId="{98686008-E068-49E7-9793-0E9796E2C25D}">
      <dsp:nvSpPr>
        <dsp:cNvPr id="0" name=""/>
        <dsp:cNvSpPr/>
      </dsp:nvSpPr>
      <dsp:spPr>
        <a:xfrm>
          <a:off x="4064632" y="1469152"/>
          <a:ext cx="4356895" cy="47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32"/>
              </a:lnTo>
              <a:lnTo>
                <a:pt x="4356895" y="237532"/>
              </a:lnTo>
              <a:lnTo>
                <a:pt x="4356895" y="47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5D4A4-0905-4617-889C-EFE055D72A3C}">
      <dsp:nvSpPr>
        <dsp:cNvPr id="0" name=""/>
        <dsp:cNvSpPr/>
      </dsp:nvSpPr>
      <dsp:spPr>
        <a:xfrm>
          <a:off x="7884369" y="1944216"/>
          <a:ext cx="1074316" cy="7043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" pitchFamily="34" charset="0"/>
              <a:cs typeface="Arial" pitchFamily="34" charset="0"/>
            </a:rPr>
            <a:t>Subdirección de Salud Ambiental </a:t>
          </a:r>
          <a:endParaRPr lang="es-CO" sz="1200" kern="1200" dirty="0">
            <a:latin typeface="Arial" pitchFamily="34" charset="0"/>
            <a:cs typeface="Arial" pitchFamily="34" charset="0"/>
          </a:endParaRPr>
        </a:p>
      </dsp:txBody>
      <dsp:txXfrm>
        <a:off x="7904997" y="1964844"/>
        <a:ext cx="1033060" cy="663052"/>
      </dsp:txXfrm>
    </dsp:sp>
    <dsp:sp modelId="{181147DF-3A6B-489E-892A-80F1B6AD220F}">
      <dsp:nvSpPr>
        <dsp:cNvPr id="0" name=""/>
        <dsp:cNvSpPr/>
      </dsp:nvSpPr>
      <dsp:spPr>
        <a:xfrm>
          <a:off x="4064632" y="1469152"/>
          <a:ext cx="3178183" cy="483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831"/>
              </a:lnTo>
              <a:lnTo>
                <a:pt x="3178183" y="241831"/>
              </a:lnTo>
              <a:lnTo>
                <a:pt x="3178183" y="483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98DC-82AD-4BA4-AE49-681C2D8ACF38}">
      <dsp:nvSpPr>
        <dsp:cNvPr id="0" name=""/>
        <dsp:cNvSpPr/>
      </dsp:nvSpPr>
      <dsp:spPr>
        <a:xfrm>
          <a:off x="6660231" y="1952815"/>
          <a:ext cx="1165167" cy="1204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itchFamily="34" charset="0"/>
              <a:cs typeface="Arial" pitchFamily="34" charset="0"/>
            </a:rPr>
            <a:t>Subdirección de salud nutricional alimentos y bebidas </a:t>
          </a:r>
          <a:endParaRPr lang="es-CO" sz="1200" kern="1200" dirty="0">
            <a:latin typeface="Arial" pitchFamily="34" charset="0"/>
            <a:cs typeface="Arial" pitchFamily="34" charset="0"/>
          </a:endParaRPr>
        </a:p>
      </dsp:txBody>
      <dsp:txXfrm>
        <a:off x="6694358" y="1986942"/>
        <a:ext cx="1096913" cy="1135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916F-C427-4129-9ECC-BD7EA7DD53E0}" type="datetimeFigureOut">
              <a:rPr lang="es-CO" smtClean="0"/>
              <a:pPr/>
              <a:t>15/10/2015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0904538"/>
            <a:ext cx="3038475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10904538"/>
            <a:ext cx="3038475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B5C65-9386-4DCC-AF41-C6815CFB785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988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74040"/>
          </a:xfrm>
          <a:prstGeom prst="rect">
            <a:avLst/>
          </a:prstGeom>
        </p:spPr>
        <p:txBody>
          <a:bodyPr vert="horz" lIns="105659" tIns="52829" rIns="105659" bIns="52829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74040"/>
          </a:xfrm>
          <a:prstGeom prst="rect">
            <a:avLst/>
          </a:prstGeom>
        </p:spPr>
        <p:txBody>
          <a:bodyPr vert="horz" lIns="105659" tIns="52829" rIns="105659" bIns="52829" rtlCol="0"/>
          <a:lstStyle>
            <a:lvl1pPr algn="r">
              <a:defRPr sz="1400"/>
            </a:lvl1pPr>
          </a:lstStyle>
          <a:p>
            <a:fld id="{01FD7DCA-8064-4E58-82FB-E3C6FF97BD1A}" type="datetimeFigureOut">
              <a:rPr lang="es-CO" smtClean="0"/>
              <a:pPr/>
              <a:t>15/10/2015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860425"/>
            <a:ext cx="5740400" cy="430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659" tIns="52829" rIns="105659" bIns="5282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5453380"/>
            <a:ext cx="5608320" cy="5166360"/>
          </a:xfrm>
          <a:prstGeom prst="rect">
            <a:avLst/>
          </a:prstGeom>
        </p:spPr>
        <p:txBody>
          <a:bodyPr vert="horz" lIns="105659" tIns="52829" rIns="105659" bIns="5282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0904767"/>
            <a:ext cx="3037840" cy="574040"/>
          </a:xfrm>
          <a:prstGeom prst="rect">
            <a:avLst/>
          </a:prstGeom>
        </p:spPr>
        <p:txBody>
          <a:bodyPr vert="horz" lIns="105659" tIns="52829" rIns="105659" bIns="52829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10904767"/>
            <a:ext cx="3037840" cy="574040"/>
          </a:xfrm>
          <a:prstGeom prst="rect">
            <a:avLst/>
          </a:prstGeom>
        </p:spPr>
        <p:txBody>
          <a:bodyPr vert="horz" lIns="105659" tIns="52829" rIns="105659" bIns="52829" rtlCol="0" anchor="b"/>
          <a:lstStyle>
            <a:lvl1pPr algn="r">
              <a:defRPr sz="1400"/>
            </a:lvl1pPr>
          </a:lstStyle>
          <a:p>
            <a:fld id="{1EE2C1CD-11CB-4A21-9EBB-2A1E1D3C7F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781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2C1CD-11CB-4A21-9EBB-2A1E1D3C7F65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93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A254DF-CE11-47DA-9A59-6349C78C2251}" type="slidenum">
              <a:rPr lang="es-CO" altLang="es-CO" smtClean="0"/>
              <a:pPr/>
              <a:t>7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02329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460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8431" indent="-330166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320664" indent="-264132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848928" indent="-264132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377195" indent="-264132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905460" indent="-2641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433724" indent="-2641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961991" indent="-2641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490256" indent="-2641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A3039A8-C4DA-764D-ABED-C78363122220}" type="slidenum">
              <a:rPr lang="es-ES">
                <a:latin typeface="Calibri" charset="0"/>
              </a:rPr>
              <a:pPr/>
              <a:t>9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5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32BF-EF7A-4846-B4A5-FAC8AD700A6F}" type="slidenum">
              <a:rPr lang="es-CO" smtClean="0"/>
              <a:pPr/>
              <a:t>11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2C1CD-11CB-4A21-9EBB-2A1E1D3C7F65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170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589240"/>
            <a:ext cx="9144000" cy="1296144"/>
          </a:xfrm>
          <a:prstGeom prst="rect">
            <a:avLst/>
          </a:prstGeom>
          <a:solidFill>
            <a:srgbClr val="00A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0" y="5589240"/>
            <a:ext cx="9144000" cy="1296144"/>
          </a:xfrm>
          <a:prstGeom prst="rect">
            <a:avLst/>
          </a:prstGeom>
          <a:solidFill>
            <a:srgbClr val="00A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615DE-3D0F-4EE1-B1A7-DED8F4937CF5}" type="datetimeFigureOut">
              <a:rPr lang="es-CO" smtClean="0"/>
              <a:pPr/>
              <a:t>15/10/2015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615DE-3D0F-4EE1-B1A7-DED8F4937CF5}" type="datetimeFigureOut">
              <a:rPr lang="es-CO" smtClean="0"/>
              <a:pPr/>
              <a:t>15/10/2015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615DE-3D0F-4EE1-B1A7-DED8F4937CF5}" type="datetimeFigureOut">
              <a:rPr lang="es-CO" smtClean="0"/>
              <a:pPr/>
              <a:t>15/10/2015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9144000" cy="1281600"/>
          </a:xfrm>
          <a:prstGeom prst="rect">
            <a:avLst/>
          </a:prstGeom>
          <a:solidFill>
            <a:srgbClr val="00ACCB"/>
          </a:solidFill>
        </p:spPr>
        <p:txBody>
          <a:bodyPr anchor="ctr">
            <a:noAutofit/>
          </a:bodyPr>
          <a:lstStyle>
            <a:lvl1pPr marL="216000" algn="l">
              <a:defRPr sz="4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Modifique el título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2132855"/>
            <a:ext cx="9144000" cy="3096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615DE-3D0F-4EE1-B1A7-DED8F4937CF5}" type="datetimeFigureOut">
              <a:rPr lang="es-CO" smtClean="0"/>
              <a:pPr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615DE-3D0F-4EE1-B1A7-DED8F4937CF5}" type="datetimeFigureOut">
              <a:rPr lang="es-CO" smtClean="0"/>
              <a:pPr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589240"/>
            <a:ext cx="9144000" cy="1296144"/>
          </a:xfrm>
          <a:prstGeom prst="rect">
            <a:avLst/>
          </a:prstGeom>
          <a:solidFill>
            <a:srgbClr val="00A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4550400" cy="489600"/>
          </a:xfrm>
          <a:prstGeom prst="rect">
            <a:avLst/>
          </a:prstGeom>
          <a:solidFill>
            <a:srgbClr val="00ACCB"/>
          </a:solidFill>
        </p:spPr>
        <p:txBody>
          <a:bodyPr>
            <a:noAutofit/>
          </a:bodyPr>
          <a:lstStyle>
            <a:lvl1pPr marL="180000" algn="l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499992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404665"/>
            <a:ext cx="3898776" cy="56166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n &amp;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4550400" cy="489600"/>
          </a:xfrm>
          <a:prstGeom prst="rect">
            <a:avLst/>
          </a:prstGeom>
          <a:solidFill>
            <a:srgbClr val="00ACCB"/>
          </a:solidFill>
        </p:spPr>
        <p:txBody>
          <a:bodyPr>
            <a:noAutofit/>
          </a:bodyPr>
          <a:lstStyle>
            <a:lvl1pPr marL="180000" algn="l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404665"/>
            <a:ext cx="3898776" cy="56166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1700808"/>
            <a:ext cx="4572000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427984" y="2636912"/>
            <a:ext cx="4716000" cy="1296000"/>
          </a:xfrm>
          <a:prstGeom prst="rect">
            <a:avLst/>
          </a:prstGeom>
          <a:solidFill>
            <a:srgbClr val="00ACC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Título</a:t>
            </a:r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129DDB6-161E-4255-AE2B-58AACDECC833}" type="slidenum">
              <a:rPr lang="es-CO" altLang="es-CO" smtClean="0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4221088"/>
            <a:ext cx="5360640" cy="1417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34483" r="7437" b="38161"/>
          <a:stretch/>
        </p:blipFill>
        <p:spPr>
          <a:xfrm>
            <a:off x="5652120" y="6230505"/>
            <a:ext cx="1938372" cy="4829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636912"/>
            <a:ext cx="9144000" cy="1296000"/>
          </a:xfrm>
          <a:prstGeom prst="rect">
            <a:avLst/>
          </a:prstGeom>
          <a:solidFill>
            <a:srgbClr val="00ACCB"/>
          </a:solidFill>
        </p:spPr>
        <p:txBody>
          <a:bodyPr anchor="ctr">
            <a:noAutofit/>
          </a:bodyPr>
          <a:lstStyle>
            <a:lvl1pPr algn="r">
              <a:defRPr sz="4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Título Presentación</a:t>
            </a:r>
            <a:endParaRPr lang="es-CO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504" y="6107141"/>
            <a:ext cx="1404000" cy="6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636912"/>
            <a:ext cx="9144000" cy="1296000"/>
          </a:xfrm>
          <a:prstGeom prst="rect">
            <a:avLst/>
          </a:prstGeom>
          <a:solidFill>
            <a:srgbClr val="00ACCB"/>
          </a:solidFill>
        </p:spPr>
        <p:txBody>
          <a:bodyPr anchor="ctr">
            <a:noAutofit/>
          </a:bodyPr>
          <a:lstStyle>
            <a:lvl1pPr algn="r">
              <a:defRPr sz="4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Título Presentación</a:t>
            </a: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504" y="6107141"/>
            <a:ext cx="1404000" cy="6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4550400" cy="489600"/>
          </a:xfrm>
          <a:prstGeom prst="rect">
            <a:avLst/>
          </a:prstGeom>
          <a:solidFill>
            <a:srgbClr val="00ACCB"/>
          </a:solidFill>
        </p:spPr>
        <p:txBody>
          <a:bodyPr>
            <a:noAutofit/>
          </a:bodyPr>
          <a:lstStyle>
            <a:lvl1pPr marL="180000" algn="l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104456" cy="40324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42792" cy="40324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2 Marcador de texto"/>
          <p:cNvSpPr>
            <a:spLocks noGrp="1"/>
          </p:cNvSpPr>
          <p:nvPr>
            <p:ph type="body" idx="13"/>
          </p:nvPr>
        </p:nvSpPr>
        <p:spPr>
          <a:xfrm>
            <a:off x="395536" y="1535113"/>
            <a:ext cx="410185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-280" y="2996952"/>
            <a:ext cx="2052000" cy="1314000"/>
          </a:xfrm>
          <a:prstGeom prst="rect">
            <a:avLst/>
          </a:prstGeom>
          <a:solidFill>
            <a:srgbClr val="00ACCB"/>
          </a:solidFill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332656"/>
            <a:ext cx="6491064" cy="57935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4550400" cy="489600"/>
          </a:xfrm>
          <a:prstGeom prst="rect">
            <a:avLst/>
          </a:prstGeom>
          <a:solidFill>
            <a:srgbClr val="00ACCB"/>
          </a:solidFill>
        </p:spPr>
        <p:txBody>
          <a:bodyPr>
            <a:noAutofit/>
          </a:bodyPr>
          <a:lstStyle>
            <a:lvl1pPr marL="180000" algn="l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4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476672"/>
            <a:ext cx="9144000" cy="876928"/>
          </a:xfrm>
          <a:prstGeom prst="rect">
            <a:avLst/>
          </a:prstGeom>
          <a:solidFill>
            <a:srgbClr val="00ACCB"/>
          </a:solidFill>
        </p:spPr>
        <p:txBody>
          <a:bodyPr anchor="ctr">
            <a:noAutofit/>
          </a:bodyPr>
          <a:lstStyle>
            <a:lvl1pPr marL="180000" algn="ctr">
              <a:defRPr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4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4550400" cy="489600"/>
          </a:xfrm>
          <a:prstGeom prst="rect">
            <a:avLst/>
          </a:prstGeom>
          <a:solidFill>
            <a:srgbClr val="00ACCB"/>
          </a:solidFill>
        </p:spPr>
        <p:txBody>
          <a:bodyPr>
            <a:noAutofit/>
          </a:bodyPr>
          <a:lstStyle>
            <a:lvl1pPr marL="180000" algn="l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499992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404665"/>
            <a:ext cx="3898776" cy="56166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&amp;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4550400" cy="489600"/>
          </a:xfrm>
          <a:prstGeom prst="rect">
            <a:avLst/>
          </a:prstGeom>
          <a:solidFill>
            <a:srgbClr val="00ACCB"/>
          </a:solidFill>
        </p:spPr>
        <p:txBody>
          <a:bodyPr>
            <a:noAutofit/>
          </a:bodyPr>
          <a:lstStyle>
            <a:lvl1pPr marL="180000" algn="l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404665"/>
            <a:ext cx="3898776" cy="56166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1700808"/>
            <a:ext cx="4572000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427984" y="2636912"/>
            <a:ext cx="4716000" cy="1296000"/>
          </a:xfrm>
          <a:prstGeom prst="rect">
            <a:avLst/>
          </a:prstGeom>
          <a:solidFill>
            <a:srgbClr val="00ACC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Título</a:t>
            </a:r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0" y="864000"/>
            <a:ext cx="4550400" cy="489600"/>
          </a:xfrm>
          <a:prstGeom prst="rect">
            <a:avLst/>
          </a:prstGeom>
          <a:solidFill>
            <a:srgbClr val="00ACCB"/>
          </a:solidFill>
        </p:spPr>
        <p:txBody>
          <a:bodyPr>
            <a:noAutofit/>
          </a:bodyPr>
          <a:lstStyle>
            <a:lvl1pPr marL="180000" algn="l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El Título</a:t>
            </a: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104456" cy="40324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42792" cy="40324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2 Marcador de texto"/>
          <p:cNvSpPr>
            <a:spLocks noGrp="1"/>
          </p:cNvSpPr>
          <p:nvPr>
            <p:ph type="body" idx="13"/>
          </p:nvPr>
        </p:nvSpPr>
        <p:spPr>
          <a:xfrm>
            <a:off x="395536" y="1535113"/>
            <a:ext cx="410185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2060848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34483" r="7437" b="38161"/>
          <a:stretch/>
        </p:blipFill>
        <p:spPr>
          <a:xfrm>
            <a:off x="5652120" y="6230505"/>
            <a:ext cx="1938372" cy="4829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04504" y="6107141"/>
            <a:ext cx="1404000" cy="6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0" name="9 Imagen" descr="Gno2014-Big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364088" y="2420888"/>
            <a:ext cx="3096000" cy="1517567"/>
          </a:xfrm>
          <a:prstGeom prst="rect">
            <a:avLst/>
          </a:prstGeom>
        </p:spPr>
      </p:pic>
      <p:pic>
        <p:nvPicPr>
          <p:cNvPr id="11" name="10 Imagen" descr="Logo2014.jpeg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79512" y="2564904"/>
            <a:ext cx="4987870" cy="129614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34483" r="7437" b="38161"/>
          <a:stretch/>
        </p:blipFill>
        <p:spPr>
          <a:xfrm>
            <a:off x="5652120" y="6230505"/>
            <a:ext cx="1938372" cy="48296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04504" y="6107141"/>
            <a:ext cx="1404000" cy="6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Gno2014-Big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364088" y="2420888"/>
            <a:ext cx="3096000" cy="1517567"/>
          </a:xfrm>
          <a:prstGeom prst="rect">
            <a:avLst/>
          </a:prstGeom>
        </p:spPr>
      </p:pic>
      <p:pic>
        <p:nvPicPr>
          <p:cNvPr id="15" name="14 Imagen" descr="Logo2014.jpeg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79512" y="2564904"/>
            <a:ext cx="498787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jpeg"/><Relationship Id="rId7" Type="http://schemas.openxmlformats.org/officeDocument/2006/relationships/image" Target="../media/image43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bautista@minsalud.gov.co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53017" r="45321" b="9968"/>
          <a:stretch/>
        </p:blipFill>
        <p:spPr bwMode="auto">
          <a:xfrm>
            <a:off x="-35496" y="1517033"/>
            <a:ext cx="91440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0 Grupo"/>
          <p:cNvGrpSpPr/>
          <p:nvPr/>
        </p:nvGrpSpPr>
        <p:grpSpPr>
          <a:xfrm>
            <a:off x="6339310" y="6093296"/>
            <a:ext cx="2769194" cy="757382"/>
            <a:chOff x="6339310" y="6093296"/>
            <a:chExt cx="2769194" cy="757382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t="34483" r="7437" b="38161"/>
            <a:stretch/>
          </p:blipFill>
          <p:spPr>
            <a:xfrm>
              <a:off x="6339310" y="6369939"/>
              <a:ext cx="1251182" cy="311744"/>
            </a:xfrm>
            <a:prstGeom prst="rect">
              <a:avLst/>
            </a:prstGeom>
          </p:spPr>
        </p:pic>
      </p:grpSp>
      <p:sp>
        <p:nvSpPr>
          <p:cNvPr id="7" name="6 CuadroTexto"/>
          <p:cNvSpPr txBox="1"/>
          <p:nvPr/>
        </p:nvSpPr>
        <p:spPr>
          <a:xfrm>
            <a:off x="756239" y="212475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ENSM </a:t>
            </a:r>
            <a:r>
              <a:rPr lang="es-CO" sz="3200" b="1" dirty="0" smtClean="0">
                <a:solidFill>
                  <a:schemeClr val="bg1"/>
                </a:solidFill>
              </a:rPr>
              <a:t>2015: ELEMENTOS PARA LA </a:t>
            </a:r>
            <a:r>
              <a:rPr lang="es-CO" sz="3200" b="1" dirty="0">
                <a:solidFill>
                  <a:schemeClr val="bg1"/>
                </a:solidFill>
              </a:rPr>
              <a:t>POLÍTICA PÚBLICA </a:t>
            </a:r>
            <a:r>
              <a:rPr lang="es-CO" sz="3200" b="1" dirty="0" smtClean="0">
                <a:solidFill>
                  <a:schemeClr val="bg1"/>
                </a:solidFill>
              </a:rPr>
              <a:t>EN SALUD MENTAL EN COLOMBIA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3870798"/>
            <a:ext cx="8177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 smtClean="0"/>
              <a:t>Grupo Gestión Integrada para la </a:t>
            </a:r>
            <a:r>
              <a:rPr lang="es-CO" sz="2800" b="1" dirty="0"/>
              <a:t>S</a:t>
            </a:r>
            <a:r>
              <a:rPr lang="es-CO" sz="2800" b="1" dirty="0" smtClean="0"/>
              <a:t>alud Mental</a:t>
            </a:r>
          </a:p>
          <a:p>
            <a:pPr algn="r"/>
            <a:r>
              <a:rPr lang="es-CO" sz="2800" b="1" dirty="0" smtClean="0"/>
              <a:t>Subdirección de Enfermedades No Transmisibles</a:t>
            </a:r>
          </a:p>
          <a:p>
            <a:pPr algn="r"/>
            <a:r>
              <a:rPr lang="es-CO" sz="2800" b="1" dirty="0" smtClean="0"/>
              <a:t>Septiembre de 2015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4936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90853975"/>
              </p:ext>
            </p:extLst>
          </p:nvPr>
        </p:nvGraphicFramePr>
        <p:xfrm>
          <a:off x="0" y="1091347"/>
          <a:ext cx="9144000" cy="552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CuadroTexto 2"/>
          <p:cNvSpPr txBox="1">
            <a:spLocks noChangeArrowheads="1"/>
          </p:cNvSpPr>
          <p:nvPr/>
        </p:nvSpPr>
        <p:spPr bwMode="auto">
          <a:xfrm>
            <a:off x="3851275" y="519113"/>
            <a:ext cx="5314950" cy="4619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Marco Operativo del Modelo</a:t>
            </a:r>
          </a:p>
        </p:txBody>
      </p:sp>
    </p:spTree>
    <p:extLst>
      <p:ext uri="{BB962C8B-B14F-4D97-AF65-F5344CB8AC3E}">
        <p14:creationId xmlns:p14="http://schemas.microsoft.com/office/powerpoint/2010/main" val="42314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595463930"/>
              </p:ext>
            </p:extLst>
          </p:nvPr>
        </p:nvGraphicFramePr>
        <p:xfrm>
          <a:off x="2915816" y="0"/>
          <a:ext cx="4752528" cy="685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506185" y="29004"/>
            <a:ext cx="458434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Grupo de Riesgo Problemas y Trastornos mentales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4" name="10 Grupo"/>
          <p:cNvGrpSpPr/>
          <p:nvPr/>
        </p:nvGrpSpPr>
        <p:grpSpPr>
          <a:xfrm>
            <a:off x="6339310" y="6093296"/>
            <a:ext cx="2769194" cy="757382"/>
            <a:chOff x="6339310" y="6093296"/>
            <a:chExt cx="2769194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t="34483" r="7437" b="38161"/>
            <a:stretch/>
          </p:blipFill>
          <p:spPr>
            <a:xfrm>
              <a:off x="6339310" y="6369939"/>
              <a:ext cx="1251182" cy="311744"/>
            </a:xfrm>
            <a:prstGeom prst="rect">
              <a:avLst/>
            </a:prstGeom>
          </p:spPr>
        </p:pic>
      </p:grpSp>
      <p:grpSp>
        <p:nvGrpSpPr>
          <p:cNvPr id="8" name="7 Grupo"/>
          <p:cNvGrpSpPr/>
          <p:nvPr/>
        </p:nvGrpSpPr>
        <p:grpSpPr>
          <a:xfrm>
            <a:off x="1591652" y="548680"/>
            <a:ext cx="1269979" cy="2452418"/>
            <a:chOff x="173830" y="531492"/>
            <a:chExt cx="1708013" cy="1635709"/>
          </a:xfrm>
          <a:scene3d>
            <a:camera prst="orthographicFront"/>
            <a:lightRig rig="flat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173830" y="531492"/>
              <a:ext cx="1684668" cy="1630373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84387" y="531492"/>
              <a:ext cx="1597456" cy="16357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chemeClr val="tx1"/>
                  </a:solidFill>
                </a:rPr>
                <a:t>Problemas mentales</a:t>
              </a:r>
              <a:r>
                <a:rPr lang="es-MX" sz="1200" kern="1200" dirty="0" smtClean="0">
                  <a:solidFill>
                    <a:schemeClr val="tx1"/>
                  </a:solidFill>
                </a:rPr>
                <a:t>: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kern="1200" dirty="0" smtClean="0">
                  <a:solidFill>
                    <a:schemeClr val="tx1"/>
                  </a:solidFill>
                </a:rPr>
                <a:t>1. Individuales: Dificultades de adaptación y relación, consumo problemático de OH y SPA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kern="1200" dirty="0" smtClean="0">
                  <a:solidFill>
                    <a:schemeClr val="tx1"/>
                  </a:solidFill>
                </a:rPr>
                <a:t>2. Colectivas: Eventos psicógenos masivos – SM en emergencias y desastres</a:t>
              </a:r>
              <a:endParaRPr lang="es-CO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9200" y="550010"/>
            <a:ext cx="1332248" cy="2390848"/>
            <a:chOff x="-423334" y="-239480"/>
            <a:chExt cx="1630399" cy="1962745"/>
          </a:xfrm>
          <a:scene3d>
            <a:camera prst="orthographicFront"/>
            <a:lightRig rig="flat" dir="t"/>
          </a:scene3d>
        </p:grpSpPr>
        <p:sp>
          <p:nvSpPr>
            <p:cNvPr id="12" name="11 Rectángulo redondeado"/>
            <p:cNvSpPr/>
            <p:nvPr/>
          </p:nvSpPr>
          <p:spPr>
            <a:xfrm>
              <a:off x="-423334" y="-239480"/>
              <a:ext cx="1630399" cy="195530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-294689" y="-110596"/>
              <a:ext cx="1344791" cy="18338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kern="1200" dirty="0" smtClean="0">
                  <a:solidFill>
                    <a:schemeClr val="tx1"/>
                  </a:solidFill>
                </a:rPr>
                <a:t>-Predisposición biológica y genética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dirty="0" smtClean="0">
                  <a:solidFill>
                    <a:schemeClr val="tx1"/>
                  </a:solidFill>
                </a:rPr>
                <a:t>-Baja capacidad de afrontamiento individual familiar y comunitaria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kern="1200" dirty="0" smtClean="0">
                  <a:solidFill>
                    <a:schemeClr val="tx1"/>
                  </a:solidFill>
                </a:rPr>
                <a:t>-Exposición a estresores psicosociales (violencias, eventos vitales)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7878483" y="2438343"/>
            <a:ext cx="1187774" cy="23462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kern="1200" dirty="0" smtClean="0">
                <a:solidFill>
                  <a:schemeClr val="tx1"/>
                </a:solidFill>
              </a:rPr>
              <a:t>Desenlaces:</a:t>
            </a:r>
            <a:endParaRPr lang="es-MX" sz="1200" kern="1200" dirty="0" smtClean="0">
              <a:solidFill>
                <a:schemeClr val="tx1"/>
              </a:solidFill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 smtClean="0">
                <a:solidFill>
                  <a:schemeClr val="tx1"/>
                </a:solidFill>
              </a:rPr>
              <a:t>1. Suicidio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 smtClean="0">
                <a:solidFill>
                  <a:schemeClr val="tx1"/>
                </a:solidFill>
              </a:rPr>
              <a:t>2. Discapacidad psicosocial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schemeClr val="tx1"/>
                </a:solidFill>
              </a:rPr>
              <a:t>3. Conductas </a:t>
            </a:r>
            <a:r>
              <a:rPr lang="es-MX" sz="1200" dirty="0" err="1" smtClean="0">
                <a:solidFill>
                  <a:schemeClr val="tx1"/>
                </a:solidFill>
              </a:rPr>
              <a:t>desadaptativas</a:t>
            </a:r>
            <a:endParaRPr lang="es-MX" sz="1200" dirty="0" smtClean="0">
              <a:solidFill>
                <a:schemeClr val="tx1"/>
              </a:solidFill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 smtClean="0">
                <a:solidFill>
                  <a:schemeClr val="tx1"/>
                </a:solidFill>
              </a:rPr>
              <a:t>4. Morbilidad asociada al consumo de OH y SPA 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chemeClr val="tx1"/>
                </a:solidFill>
              </a:rPr>
              <a:t>5. </a:t>
            </a:r>
            <a:r>
              <a:rPr lang="es-MX" sz="1200" dirty="0" smtClean="0">
                <a:solidFill>
                  <a:schemeClr val="tx1"/>
                </a:solidFill>
              </a:rPr>
              <a:t>Sobrecarga </a:t>
            </a:r>
            <a:r>
              <a:rPr lang="es-MX" sz="1200" dirty="0">
                <a:solidFill>
                  <a:schemeClr val="tx1"/>
                </a:solidFill>
              </a:rPr>
              <a:t>del </a:t>
            </a:r>
            <a:r>
              <a:rPr lang="es-MX" sz="1200" dirty="0" smtClean="0">
                <a:solidFill>
                  <a:schemeClr val="tx1"/>
                </a:solidFill>
              </a:rPr>
              <a:t>cuidador</a:t>
            </a:r>
            <a:endParaRPr lang="es-CO" sz="1200" kern="12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-13572" y="2996952"/>
            <a:ext cx="1481423" cy="20882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-Patología en el periodo perinatal</a:t>
            </a:r>
          </a:p>
          <a:p>
            <a:r>
              <a:rPr lang="es-MX" sz="1200" dirty="0" smtClean="0"/>
              <a:t>-Traumatismo cráneo-encefálico</a:t>
            </a:r>
          </a:p>
          <a:p>
            <a:r>
              <a:rPr lang="es-MX" sz="1200" dirty="0" smtClean="0"/>
              <a:t>-</a:t>
            </a:r>
            <a:r>
              <a:rPr lang="es-MX" sz="1200" dirty="0" err="1" smtClean="0"/>
              <a:t>Neuroinfección</a:t>
            </a:r>
            <a:r>
              <a:rPr lang="es-MX" sz="1200" dirty="0" smtClean="0"/>
              <a:t> incluye </a:t>
            </a:r>
            <a:r>
              <a:rPr lang="es-MX" sz="1200" dirty="0" err="1" smtClean="0"/>
              <a:t>neurocisticercosis</a:t>
            </a:r>
            <a:endParaRPr lang="es-MX" sz="1200" dirty="0" smtClean="0"/>
          </a:p>
          <a:p>
            <a:r>
              <a:rPr lang="es-MX" sz="1200" dirty="0" smtClean="0"/>
              <a:t>-Accidente cerebro-vascular</a:t>
            </a:r>
            <a:endParaRPr lang="es-CO" sz="12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1734983" y="3841215"/>
            <a:ext cx="1065519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Epilepsia</a:t>
            </a:r>
            <a:endParaRPr lang="es-CO" sz="1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0" y="5172046"/>
            <a:ext cx="1497417" cy="16474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-No actividad física</a:t>
            </a:r>
          </a:p>
          <a:p>
            <a:r>
              <a:rPr lang="es-MX" sz="1200" dirty="0" smtClean="0"/>
              <a:t>-Dieta no saludable</a:t>
            </a:r>
          </a:p>
          <a:p>
            <a:r>
              <a:rPr lang="es-MX" sz="1200" dirty="0" smtClean="0"/>
              <a:t>-Consumo nocivo de alcohol</a:t>
            </a:r>
          </a:p>
          <a:p>
            <a:r>
              <a:rPr lang="es-MX" sz="1200" dirty="0" smtClean="0"/>
              <a:t>-Exposición a humo de tabaco</a:t>
            </a:r>
          </a:p>
          <a:p>
            <a:r>
              <a:rPr lang="es-MX" sz="1200" dirty="0" smtClean="0"/>
              <a:t>-Poca estimulación cognitiva</a:t>
            </a:r>
            <a:endParaRPr lang="es-CO" sz="12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19200" y="64772"/>
            <a:ext cx="1323935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Factores de riesgo</a:t>
            </a:r>
            <a:endParaRPr lang="es-CO" sz="14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1709503" y="5815771"/>
            <a:ext cx="1152128" cy="3600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Demencia</a:t>
            </a:r>
            <a:endParaRPr lang="es-CO" sz="1600" b="1" dirty="0"/>
          </a:p>
        </p:txBody>
      </p:sp>
      <p:cxnSp>
        <p:nvCxnSpPr>
          <p:cNvPr id="26" name="25 Conector recto de flecha"/>
          <p:cNvCxnSpPr>
            <a:endCxn id="9" idx="1"/>
          </p:cNvCxnSpPr>
          <p:nvPr/>
        </p:nvCxnSpPr>
        <p:spPr>
          <a:xfrm flipV="1">
            <a:off x="1385534" y="1770889"/>
            <a:ext cx="206118" cy="106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19" idx="3"/>
            <a:endCxn id="20" idx="1"/>
          </p:cNvCxnSpPr>
          <p:nvPr/>
        </p:nvCxnSpPr>
        <p:spPr>
          <a:xfrm>
            <a:off x="1467851" y="4041068"/>
            <a:ext cx="267132" cy="16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2" idx="3"/>
            <a:endCxn id="24" idx="1"/>
          </p:cNvCxnSpPr>
          <p:nvPr/>
        </p:nvCxnSpPr>
        <p:spPr>
          <a:xfrm flipV="1">
            <a:off x="1497417" y="5995791"/>
            <a:ext cx="21208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24" idx="3"/>
          </p:cNvCxnSpPr>
          <p:nvPr/>
        </p:nvCxnSpPr>
        <p:spPr>
          <a:xfrm flipV="1">
            <a:off x="2861631" y="3743711"/>
            <a:ext cx="726558" cy="2252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2704528" y="3727473"/>
            <a:ext cx="813167" cy="415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2861631" y="1883588"/>
            <a:ext cx="702257" cy="1109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50 Rectángulo redondeado"/>
          <p:cNvSpPr/>
          <p:nvPr/>
        </p:nvSpPr>
        <p:spPr>
          <a:xfrm>
            <a:off x="3388973" y="5230162"/>
            <a:ext cx="1008112" cy="65870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Deterioro cognitivo</a:t>
            </a:r>
            <a:endParaRPr lang="es-CO" sz="1200" b="1" dirty="0"/>
          </a:p>
        </p:txBody>
      </p:sp>
      <p:cxnSp>
        <p:nvCxnSpPr>
          <p:cNvPr id="53" name="52 Conector recto de flecha"/>
          <p:cNvCxnSpPr>
            <a:stCxn id="20" idx="2"/>
            <a:endCxn id="51" idx="1"/>
          </p:cNvCxnSpPr>
          <p:nvPr/>
        </p:nvCxnSpPr>
        <p:spPr>
          <a:xfrm>
            <a:off x="2267743" y="4273263"/>
            <a:ext cx="1121230" cy="1286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51" idx="1"/>
          </p:cNvCxnSpPr>
          <p:nvPr/>
        </p:nvCxnSpPr>
        <p:spPr>
          <a:xfrm flipV="1">
            <a:off x="2844273" y="5559515"/>
            <a:ext cx="544700" cy="533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4397085" y="5559514"/>
            <a:ext cx="3952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8349498" y="4784578"/>
            <a:ext cx="0" cy="77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7590492" y="2060848"/>
            <a:ext cx="287991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7590492" y="2780928"/>
            <a:ext cx="287991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7590492" y="3429000"/>
            <a:ext cx="287991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>
            <a:endCxn id="14" idx="1"/>
          </p:cNvCxnSpPr>
          <p:nvPr/>
        </p:nvCxnSpPr>
        <p:spPr>
          <a:xfrm flipV="1">
            <a:off x="7590492" y="3611461"/>
            <a:ext cx="287991" cy="53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7590492" y="3611461"/>
            <a:ext cx="287991" cy="140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9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1 Llamada de flecha hacia arriba"/>
          <p:cNvSpPr>
            <a:spLocks noChangeArrowheads="1"/>
          </p:cNvSpPr>
          <p:nvPr/>
        </p:nvSpPr>
        <p:spPr bwMode="auto">
          <a:xfrm>
            <a:off x="4421188" y="3495675"/>
            <a:ext cx="4608512" cy="1941513"/>
          </a:xfrm>
          <a:prstGeom prst="upArrowCallout">
            <a:avLst>
              <a:gd name="adj1" fmla="val 24999"/>
              <a:gd name="adj2" fmla="val 25009"/>
              <a:gd name="adj3" fmla="val 25000"/>
              <a:gd name="adj4" fmla="val 6497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1450" indent="-17145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Tahoma" pitchFamily="34" charset="0"/>
              <a:buChar char="-"/>
              <a:defRPr/>
            </a:pPr>
            <a:endParaRPr lang="es-CO" sz="1600" dirty="0">
              <a:latin typeface="Tahoma" pitchFamily="34" charset="0"/>
            </a:endParaRPr>
          </a:p>
        </p:txBody>
      </p:sp>
      <p:sp>
        <p:nvSpPr>
          <p:cNvPr id="77827" name="1 Título"/>
          <p:cNvSpPr>
            <a:spLocks noGrp="1"/>
          </p:cNvSpPr>
          <p:nvPr>
            <p:ph type="title"/>
          </p:nvPr>
        </p:nvSpPr>
        <p:spPr bwMode="auto">
          <a:xfrm>
            <a:off x="2006600" y="188913"/>
            <a:ext cx="5554663" cy="8651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CO" b="1" dirty="0" err="1" smtClean="0">
                <a:latin typeface="Arial Narrow" pitchFamily="34" charset="0"/>
              </a:rPr>
              <a:t>Megameta</a:t>
            </a:r>
            <a:r>
              <a:rPr lang="es-CO" b="1" dirty="0" smtClean="0">
                <a:latin typeface="Arial Narrow" pitchFamily="34" charset="0"/>
              </a:rPr>
              <a:t>: Reducir en un 2% anual la mortalidad evitable por ENT</a:t>
            </a:r>
          </a:p>
        </p:txBody>
      </p:sp>
      <p:graphicFrame>
        <p:nvGraphicFramePr>
          <p:cNvPr id="10" name="1 Diagrama"/>
          <p:cNvGraphicFramePr/>
          <p:nvPr>
            <p:extLst>
              <p:ext uri="{D42A27DB-BD31-4B8C-83A1-F6EECF244321}">
                <p14:modId xmlns:p14="http://schemas.microsoft.com/office/powerpoint/2010/main" val="664779802"/>
              </p:ext>
            </p:extLst>
          </p:nvPr>
        </p:nvGraphicFramePr>
        <p:xfrm>
          <a:off x="755576" y="1196752"/>
          <a:ext cx="78169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29" name="2 Rectángulo"/>
          <p:cNvSpPr>
            <a:spLocks noChangeArrowheads="1"/>
          </p:cNvSpPr>
          <p:nvPr/>
        </p:nvSpPr>
        <p:spPr bwMode="auto">
          <a:xfrm>
            <a:off x="465138" y="1412875"/>
            <a:ext cx="44640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600" b="1">
                <a:solidFill>
                  <a:schemeClr val="bg1"/>
                </a:solidFill>
                <a:latin typeface="Arial Narrow" pitchFamily="34" charset="0"/>
              </a:rPr>
              <a:t>Transformación </a:t>
            </a:r>
          </a:p>
          <a:p>
            <a:pPr algn="ctr"/>
            <a:r>
              <a:rPr lang="es-CO" sz="2600" b="1">
                <a:solidFill>
                  <a:schemeClr val="bg1"/>
                </a:solidFill>
                <a:latin typeface="Arial Narrow" pitchFamily="34" charset="0"/>
              </a:rPr>
              <a:t>positiva de entornos</a:t>
            </a:r>
          </a:p>
          <a:p>
            <a:pPr algn="ctr"/>
            <a:r>
              <a:rPr lang="es-CO" sz="2600" b="1">
                <a:solidFill>
                  <a:schemeClr val="bg1"/>
                </a:solidFill>
                <a:latin typeface="Arial Narrow" pitchFamily="34" charset="0"/>
              </a:rPr>
              <a:t> para </a:t>
            </a:r>
            <a:r>
              <a:rPr lang="es-CO" sz="2600" b="1" u="sng">
                <a:solidFill>
                  <a:schemeClr val="bg1"/>
                </a:solidFill>
                <a:latin typeface="Arial Narrow" pitchFamily="34" charset="0"/>
              </a:rPr>
              <a:t>los modos,</a:t>
            </a:r>
          </a:p>
          <a:p>
            <a:pPr algn="ctr"/>
            <a:r>
              <a:rPr lang="es-CO" sz="2600" b="1" u="sng">
                <a:solidFill>
                  <a:schemeClr val="bg1"/>
                </a:solidFill>
                <a:latin typeface="Arial Narrow" pitchFamily="34" charset="0"/>
              </a:rPr>
              <a:t> condiciones y </a:t>
            </a:r>
          </a:p>
          <a:p>
            <a:pPr algn="ctr"/>
            <a:r>
              <a:rPr lang="es-CO" sz="2600" b="1" u="sng">
                <a:solidFill>
                  <a:schemeClr val="bg1"/>
                </a:solidFill>
                <a:latin typeface="Arial Narrow" pitchFamily="34" charset="0"/>
              </a:rPr>
              <a:t>estilos de vida saludables</a:t>
            </a:r>
          </a:p>
        </p:txBody>
      </p:sp>
      <p:sp>
        <p:nvSpPr>
          <p:cNvPr id="77830" name="3 CuadroTexto"/>
          <p:cNvSpPr txBox="1">
            <a:spLocks noChangeArrowheads="1"/>
          </p:cNvSpPr>
          <p:nvPr/>
        </p:nvSpPr>
        <p:spPr bwMode="auto">
          <a:xfrm>
            <a:off x="4860925" y="1412875"/>
            <a:ext cx="38258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600" b="1" dirty="0">
                <a:solidFill>
                  <a:schemeClr val="bg1"/>
                </a:solidFill>
                <a:latin typeface="Arial Narrow" pitchFamily="34" charset="0"/>
              </a:rPr>
              <a:t>Mejoramiento de la </a:t>
            </a:r>
          </a:p>
          <a:p>
            <a:pPr algn="ctr"/>
            <a:r>
              <a:rPr lang="es-CO" sz="2600" b="1" dirty="0">
                <a:solidFill>
                  <a:schemeClr val="bg1"/>
                </a:solidFill>
                <a:latin typeface="Arial Narrow" pitchFamily="34" charset="0"/>
              </a:rPr>
              <a:t>capacidad </a:t>
            </a:r>
          </a:p>
          <a:p>
            <a:pPr algn="ctr"/>
            <a:r>
              <a:rPr lang="es-CO" sz="2600" b="1" dirty="0">
                <a:solidFill>
                  <a:schemeClr val="bg1"/>
                </a:solidFill>
                <a:latin typeface="Arial Narrow" pitchFamily="34" charset="0"/>
              </a:rPr>
              <a:t>de respuesta del SGSSS  </a:t>
            </a:r>
          </a:p>
          <a:p>
            <a:pPr algn="ctr"/>
            <a:r>
              <a:rPr lang="es-CO" sz="2600" b="1" dirty="0">
                <a:solidFill>
                  <a:schemeClr val="bg1"/>
                </a:solidFill>
                <a:latin typeface="Arial Narrow" pitchFamily="34" charset="0"/>
              </a:rPr>
              <a:t>de </a:t>
            </a:r>
            <a:r>
              <a:rPr lang="es-CO" sz="2600" b="1" u="sng" dirty="0">
                <a:solidFill>
                  <a:schemeClr val="bg1"/>
                </a:solidFill>
                <a:latin typeface="Arial Narrow" pitchFamily="34" charset="0"/>
              </a:rPr>
              <a:t>las condiciones crónicas</a:t>
            </a:r>
          </a:p>
          <a:p>
            <a:pPr algn="ctr"/>
            <a:r>
              <a:rPr lang="es-CO" sz="2600" b="1" u="sng" dirty="0">
                <a:solidFill>
                  <a:schemeClr val="bg1"/>
                </a:solidFill>
                <a:latin typeface="Arial Narrow" pitchFamily="34" charset="0"/>
              </a:rPr>
              <a:t>no </a:t>
            </a:r>
            <a:r>
              <a:rPr lang="es-CO" sz="2600" b="1" u="sng" dirty="0" smtClean="0">
                <a:solidFill>
                  <a:schemeClr val="bg1"/>
                </a:solidFill>
                <a:latin typeface="Arial Narrow" pitchFamily="34" charset="0"/>
              </a:rPr>
              <a:t>transmisibles y la SM</a:t>
            </a:r>
            <a:endParaRPr lang="es-CO" sz="2600" b="1" u="sng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s-CO" sz="2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35" name="4 Llamada de flecha hacia arriba"/>
          <p:cNvSpPr>
            <a:spLocks noChangeArrowheads="1"/>
          </p:cNvSpPr>
          <p:nvPr/>
        </p:nvSpPr>
        <p:spPr bwMode="auto">
          <a:xfrm>
            <a:off x="257175" y="3505200"/>
            <a:ext cx="4176713" cy="1943100"/>
          </a:xfrm>
          <a:prstGeom prst="upArrowCallout">
            <a:avLst>
              <a:gd name="adj1" fmla="val 25003"/>
              <a:gd name="adj2" fmla="val 25003"/>
              <a:gd name="adj3" fmla="val 25000"/>
              <a:gd name="adj4" fmla="val 6497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1450" indent="-17145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Tahoma" pitchFamily="34" charset="0"/>
              <a:buChar char="-"/>
              <a:defRPr/>
            </a:pPr>
            <a:endParaRPr lang="es-CO" sz="1600" dirty="0">
              <a:latin typeface="Tahoma" pitchFamily="34" charset="0"/>
            </a:endParaRPr>
          </a:p>
        </p:txBody>
      </p:sp>
      <p:grpSp>
        <p:nvGrpSpPr>
          <p:cNvPr id="2" name="16 Grupo"/>
          <p:cNvGrpSpPr/>
          <p:nvPr/>
        </p:nvGrpSpPr>
        <p:grpSpPr>
          <a:xfrm>
            <a:off x="3919360" y="4358794"/>
            <a:ext cx="1660840" cy="857256"/>
            <a:chOff x="6979327" y="642941"/>
            <a:chExt cx="1660840" cy="8572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6979327" y="642941"/>
              <a:ext cx="1660840" cy="857256"/>
            </a:xfrm>
            <a:prstGeom prst="roundRect">
              <a:avLst/>
            </a:prstGeom>
            <a:solidFill>
              <a:srgbClr val="0066FF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7021175" y="684789"/>
              <a:ext cx="1577144" cy="773560"/>
            </a:xfrm>
            <a:prstGeom prst="rect">
              <a:avLst/>
            </a:prstGeom>
            <a:solidFill>
              <a:srgbClr val="0066FF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1400" b="1" dirty="0">
                  <a:solidFill>
                    <a:schemeClr val="bg1"/>
                  </a:solidFill>
                  <a:latin typeface="Arial Narrow" pitchFamily="34" charset="0"/>
                </a:rPr>
                <a:t>SALUD MENTAL</a:t>
              </a:r>
            </a:p>
          </p:txBody>
        </p:sp>
      </p:grpSp>
      <p:grpSp>
        <p:nvGrpSpPr>
          <p:cNvPr id="3" name="15 Grupo"/>
          <p:cNvGrpSpPr/>
          <p:nvPr/>
        </p:nvGrpSpPr>
        <p:grpSpPr>
          <a:xfrm>
            <a:off x="5644110" y="4399113"/>
            <a:ext cx="1660840" cy="857256"/>
            <a:chOff x="5235445" y="642941"/>
            <a:chExt cx="1660840" cy="857256"/>
          </a:xfrm>
          <a:solidFill>
            <a:srgbClr val="FF00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18 Rectángulo redondeado"/>
            <p:cNvSpPr/>
            <p:nvPr/>
          </p:nvSpPr>
          <p:spPr>
            <a:xfrm>
              <a:off x="5235445" y="642941"/>
              <a:ext cx="1660840" cy="857256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5277293" y="684789"/>
              <a:ext cx="1577144" cy="77356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1500" b="1" dirty="0">
                  <a:solidFill>
                    <a:schemeClr val="bg1"/>
                  </a:solidFill>
                  <a:latin typeface="+mj-lt"/>
                </a:rPr>
                <a:t>SALUD BUCAL, VISUAL Y AUDITIVA</a:t>
              </a:r>
            </a:p>
          </p:txBody>
        </p:sp>
      </p:grpSp>
      <p:grpSp>
        <p:nvGrpSpPr>
          <p:cNvPr id="4" name="27 Grupo"/>
          <p:cNvGrpSpPr/>
          <p:nvPr/>
        </p:nvGrpSpPr>
        <p:grpSpPr>
          <a:xfrm>
            <a:off x="388018" y="4293096"/>
            <a:ext cx="1660840" cy="857256"/>
            <a:chOff x="3798" y="642941"/>
            <a:chExt cx="1660840" cy="857256"/>
          </a:xfrm>
          <a:solidFill>
            <a:srgbClr val="0033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3798" y="642941"/>
              <a:ext cx="1660840" cy="857256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45646" y="684789"/>
              <a:ext cx="1577144" cy="77356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1400" b="1" dirty="0">
                  <a:solidFill>
                    <a:schemeClr val="bg1"/>
                  </a:solidFill>
                  <a:latin typeface="Arial Narrow" pitchFamily="34" charset="0"/>
                </a:rPr>
                <a:t>ESTILOS DE VIDA SALUDABLE</a:t>
              </a:r>
            </a:p>
          </p:txBody>
        </p:sp>
      </p:grpSp>
      <p:grpSp>
        <p:nvGrpSpPr>
          <p:cNvPr id="5" name="30 Grupo"/>
          <p:cNvGrpSpPr/>
          <p:nvPr/>
        </p:nvGrpSpPr>
        <p:grpSpPr>
          <a:xfrm>
            <a:off x="2119866" y="4335114"/>
            <a:ext cx="1660840" cy="857256"/>
            <a:chOff x="1789553" y="657172"/>
            <a:chExt cx="1660840" cy="857256"/>
          </a:xfr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Rectángulo redondeado"/>
            <p:cNvSpPr/>
            <p:nvPr/>
          </p:nvSpPr>
          <p:spPr>
            <a:xfrm>
              <a:off x="1789553" y="657172"/>
              <a:ext cx="1660840" cy="857256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1831401" y="699020"/>
              <a:ext cx="1577144" cy="77356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1400" b="1" dirty="0">
                  <a:solidFill>
                    <a:schemeClr val="bg1"/>
                  </a:solidFill>
                  <a:latin typeface="Arial Narrow" pitchFamily="34" charset="0"/>
                </a:rPr>
                <a:t>SALUD CARDIOVASCULAR Y DIABETES </a:t>
              </a: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7464841" y="4444212"/>
            <a:ext cx="1577144" cy="773560"/>
          </a:xfrm>
          <a:prstGeom prst="rect">
            <a:avLst/>
          </a:prstGeom>
          <a:solidFill>
            <a:srgbClr val="6600FF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7150" tIns="57150" rIns="57150" bIns="57150" spcCol="1270" anchor="ctr"/>
          <a:lstStyle/>
          <a:p>
            <a:pPr algn="ctr" defTabSz="6667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dirty="0">
                <a:solidFill>
                  <a:schemeClr val="bg1"/>
                </a:solidFill>
                <a:latin typeface="Arial Narrow" pitchFamily="34" charset="0"/>
              </a:rPr>
              <a:t>CONTROL DEL CANCER</a:t>
            </a:r>
          </a:p>
        </p:txBody>
      </p:sp>
      <p:sp>
        <p:nvSpPr>
          <p:cNvPr id="77837" name="114 Marcador de número de diapositiva"/>
          <p:cNvSpPr txBox="1">
            <a:spLocks/>
          </p:cNvSpPr>
          <p:nvPr/>
        </p:nvSpPr>
        <p:spPr bwMode="auto"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EAD6C89B-24B9-4D5E-8397-D305DA39A5AB}" type="slidenum">
              <a:rPr lang="es-CO">
                <a:solidFill>
                  <a:srgbClr val="FFFFFF"/>
                </a:solidFill>
                <a:latin typeface="Arial" pitchFamily="34" charset="0"/>
              </a:rPr>
              <a:pPr algn="r"/>
              <a:t>12</a:t>
            </a:fld>
            <a:endParaRPr lang="es-CO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-3175" y="5584825"/>
            <a:ext cx="8567738" cy="431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CIUDAD,  RURALIDAD  y ENTORNOS SALUDABLES</a:t>
            </a:r>
            <a:endParaRPr lang="es-CO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87350" y="6102350"/>
            <a:ext cx="8445500" cy="144463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7" name="26 Conector"/>
          <p:cNvSpPr/>
          <p:nvPr/>
        </p:nvSpPr>
        <p:spPr>
          <a:xfrm>
            <a:off x="8253413" y="5413375"/>
            <a:ext cx="936625" cy="863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77841" name="8 CuadroTexto"/>
          <p:cNvSpPr txBox="1">
            <a:spLocks noChangeArrowheads="1"/>
          </p:cNvSpPr>
          <p:nvPr/>
        </p:nvSpPr>
        <p:spPr bwMode="auto">
          <a:xfrm>
            <a:off x="7343775" y="3643314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b="1" dirty="0">
                <a:solidFill>
                  <a:srgbClr val="00B0F0"/>
                </a:solidFill>
                <a:latin typeface="Arial" pitchFamily="34" charset="0"/>
              </a:rPr>
              <a:t>Estrategia </a:t>
            </a:r>
            <a:r>
              <a:rPr lang="es-MX" sz="1600" b="1" dirty="0" smtClean="0">
                <a:solidFill>
                  <a:srgbClr val="00B0F0"/>
                </a:solidFill>
                <a:latin typeface="Arial" pitchFamily="34" charset="0"/>
              </a:rPr>
              <a:t>4x4 AMPLIADA</a:t>
            </a:r>
            <a:endParaRPr lang="es-MX" sz="1600" b="1" dirty="0">
              <a:solidFill>
                <a:srgbClr val="00B0F0"/>
              </a:solidFill>
              <a:latin typeface="Arial" pitchFamily="34" charset="0"/>
            </a:endParaRPr>
          </a:p>
        </p:txBody>
      </p:sp>
      <p:pic>
        <p:nvPicPr>
          <p:cNvPr id="7784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22129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3705758" y="358208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chemeClr val="accent1">
                    <a:lumMod val="75000"/>
                  </a:schemeClr>
                </a:solidFill>
              </a:rPr>
              <a:t>ESTRATEGIA Y PLAN DE ACCIÓN EN SM 2014-2020</a:t>
            </a:r>
            <a:endParaRPr lang="es-CO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1115616" y="1193643"/>
            <a:ext cx="3240360" cy="165618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Entornos</a:t>
            </a:r>
            <a:endParaRPr lang="es-CO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611560" y="2996952"/>
            <a:ext cx="80482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611560" y="4941168"/>
            <a:ext cx="80482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1 Rectángulo redondeado"/>
          <p:cNvSpPr/>
          <p:nvPr/>
        </p:nvSpPr>
        <p:spPr>
          <a:xfrm>
            <a:off x="971600" y="5301169"/>
            <a:ext cx="3384376" cy="821795"/>
          </a:xfrm>
          <a:prstGeom prst="roundRect">
            <a:avLst/>
          </a:prstGeom>
          <a:solidFill>
            <a:srgbClr val="CC00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TRATAMIENTO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769566" y="5301169"/>
            <a:ext cx="3312367" cy="821795"/>
          </a:xfrm>
          <a:prstGeom prst="roundRect">
            <a:avLst/>
          </a:prstGeom>
          <a:solidFill>
            <a:srgbClr val="CC00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SEGUIMIENTO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ruz"/>
          <p:cNvSpPr/>
          <p:nvPr/>
        </p:nvSpPr>
        <p:spPr>
          <a:xfrm>
            <a:off x="735708" y="3260496"/>
            <a:ext cx="4536504" cy="1512168"/>
          </a:xfrm>
          <a:prstGeom prst="plus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Arial" pitchFamily="34" charset="0"/>
                <a:cs typeface="Arial" pitchFamily="34" charset="0"/>
              </a:rPr>
              <a:t>SERVICIOS DE SALUD</a:t>
            </a:r>
            <a:endParaRPr lang="es-CO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Flecha arriba y abajo"/>
          <p:cNvSpPr/>
          <p:nvPr/>
        </p:nvSpPr>
        <p:spPr>
          <a:xfrm>
            <a:off x="308898" y="1128376"/>
            <a:ext cx="484188" cy="5040313"/>
          </a:xfrm>
          <a:prstGeom prst="up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EVENTOS</a:t>
            </a:r>
          </a:p>
        </p:txBody>
      </p:sp>
      <p:sp>
        <p:nvSpPr>
          <p:cNvPr id="34" name="33 Flecha arriba y abajo"/>
          <p:cNvSpPr/>
          <p:nvPr/>
        </p:nvSpPr>
        <p:spPr>
          <a:xfrm>
            <a:off x="-87931" y="1095762"/>
            <a:ext cx="484188" cy="5040313"/>
          </a:xfrm>
          <a:prstGeom prst="upDownArrow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FACTORES DE RIESGO</a:t>
            </a:r>
            <a:endParaRPr lang="es-CO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95536" y="188640"/>
            <a:ext cx="8136904" cy="648072"/>
          </a:xfrm>
          <a:prstGeom prst="rect">
            <a:avLst/>
          </a:prstGeom>
          <a:solidFill>
            <a:srgbClr val="00ACCB"/>
          </a:solidFill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Verdana" pitchFamily="34" charset="0"/>
                <a:cs typeface="Verdana" pitchFamily="34" charset="0"/>
              </a:rPr>
              <a:t>Estrategias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Verdana" pitchFamily="34" charset="0"/>
                <a:cs typeface="Verdana" pitchFamily="34" charset="0"/>
              </a:rPr>
              <a:t> prioritarias en SM 2015-2018</a:t>
            </a:r>
            <a:endParaRPr kumimoji="0" lang="es-C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63988" y="983837"/>
            <a:ext cx="4195824" cy="1865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/>
              <a:t>1. Modificación de los entornos</a:t>
            </a:r>
          </a:p>
          <a:p>
            <a:r>
              <a:rPr lang="es-CO" dirty="0" smtClean="0"/>
              <a:t>2. Fortalecimiento de las </a:t>
            </a:r>
          </a:p>
          <a:p>
            <a:r>
              <a:rPr lang="es-CO" dirty="0"/>
              <a:t> </a:t>
            </a:r>
            <a:r>
              <a:rPr lang="es-CO" dirty="0" smtClean="0"/>
              <a:t>    capacidades de afrontamiento</a:t>
            </a:r>
          </a:p>
          <a:p>
            <a:r>
              <a:rPr lang="es-CO" dirty="0" smtClean="0"/>
              <a:t>3. RBC a</a:t>
            </a:r>
            <a:r>
              <a:rPr lang="es-CO" dirty="0"/>
              <a:t>) Desarrollo de capacidades; b) Búsqueda activa; c)Información en salud; d) canalización; e) visita domiciliaria; </a:t>
            </a:r>
            <a:r>
              <a:rPr lang="es-CO" dirty="0" smtClean="0"/>
              <a:t>          f</a:t>
            </a:r>
            <a:r>
              <a:rPr lang="es-CO" dirty="0"/>
              <a:t>) intervenciones breves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580112" y="3144078"/>
            <a:ext cx="2808312" cy="161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1. </a:t>
            </a:r>
            <a:r>
              <a:rPr lang="es-CO" dirty="0" err="1" smtClean="0"/>
              <a:t>MhGAP</a:t>
            </a:r>
            <a:r>
              <a:rPr lang="es-CO" dirty="0" smtClean="0"/>
              <a:t> </a:t>
            </a:r>
          </a:p>
          <a:p>
            <a:pPr algn="ctr"/>
            <a:r>
              <a:rPr lang="es-CO" dirty="0" smtClean="0"/>
              <a:t>2. GPC en salud mental</a:t>
            </a:r>
          </a:p>
          <a:p>
            <a:pPr algn="ctr"/>
            <a:r>
              <a:rPr lang="es-CO" dirty="0"/>
              <a:t>3</a:t>
            </a:r>
            <a:r>
              <a:rPr lang="es-CO" dirty="0" smtClean="0"/>
              <a:t>. Fortalecer la consulta externa</a:t>
            </a:r>
          </a:p>
          <a:p>
            <a:pPr algn="ctr"/>
            <a:r>
              <a:rPr lang="es-CO" dirty="0"/>
              <a:t>4</a:t>
            </a:r>
            <a:r>
              <a:rPr lang="es-CO" dirty="0" smtClean="0"/>
              <a:t>. Enlace con los servicios sociales y comunitarios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31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97" y="764704"/>
            <a:ext cx="86423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9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139275" y="188640"/>
            <a:ext cx="5041237" cy="792088"/>
          </a:xfrm>
        </p:spPr>
        <p:txBody>
          <a:bodyPr>
            <a:noAutofit/>
          </a:bodyPr>
          <a:lstStyle/>
          <a:p>
            <a:r>
              <a:rPr lang="es-CO" sz="2400" dirty="0" smtClean="0"/>
              <a:t>RESOLUCIÓN </a:t>
            </a:r>
            <a:r>
              <a:rPr lang="es-CO" sz="2400" dirty="0"/>
              <a:t>1067 DEL 1 DE ABRIL DEL </a:t>
            </a:r>
            <a:r>
              <a:rPr lang="es-CO" sz="2400" dirty="0" smtClean="0"/>
              <a:t>2014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925779942"/>
              </p:ext>
            </p:extLst>
          </p:nvPr>
        </p:nvGraphicFramePr>
        <p:xfrm>
          <a:off x="0" y="1124744"/>
          <a:ext cx="90364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14 Marcador de número de diapositiva"/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A76B4B15-0E69-450C-AE35-B0A2DD6BF6E8}" type="slidenum">
              <a:rPr lang="es-CO" smtClean="0">
                <a:solidFill>
                  <a:prstClr val="white"/>
                </a:solidFill>
              </a:rPr>
              <a:pPr algn="r"/>
              <a:t>15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267744" y="4400195"/>
            <a:ext cx="3816424" cy="2120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es-CO" b="1" dirty="0">
                <a:solidFill>
                  <a:srgbClr val="0070C0"/>
                </a:solidFill>
              </a:rPr>
              <a:t>GRUPO GESTIÓN INTEGRADA PARA LA SALUD </a:t>
            </a:r>
            <a:r>
              <a:rPr lang="es-CO" b="1" dirty="0" smtClean="0">
                <a:solidFill>
                  <a:srgbClr val="0070C0"/>
                </a:solidFill>
              </a:rPr>
              <a:t>MENTAL</a:t>
            </a:r>
            <a:endParaRPr lang="es-CO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s-CO" sz="1100" b="1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CO" sz="1400" b="1" dirty="0"/>
              <a:t>GRUPO ESTILOS, MODOS Y</a:t>
            </a:r>
            <a:br>
              <a:rPr lang="es-CO" sz="1400" b="1" dirty="0"/>
            </a:br>
            <a:r>
              <a:rPr lang="es-CO" sz="1400" b="1" dirty="0"/>
              <a:t>CONDICIONES DE VIDA SALUDABLES 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MX" sz="800" b="1" dirty="0"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s-CO" sz="1400" b="1" dirty="0"/>
              <a:t>GRUPO GESTIÓN INTEGRADA DE LA </a:t>
            </a:r>
            <a:br>
              <a:rPr lang="es-CO" sz="1400" b="1" dirty="0"/>
            </a:br>
            <a:r>
              <a:rPr lang="es-CO" sz="1400" b="1" dirty="0"/>
              <a:t>SALUD CARDIOVASCULAR, BUCAL, CÁNCER </a:t>
            </a:r>
            <a:br>
              <a:rPr lang="es-CO" sz="1400" b="1" dirty="0"/>
            </a:br>
            <a:r>
              <a:rPr lang="es-CO" sz="1400" b="1" dirty="0"/>
              <a:t>Y OTRAS CONDICIONES CRÓNICAS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s-CO" sz="11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876357" y="4256179"/>
            <a:ext cx="0" cy="1440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44 Conector recto"/>
          <p:cNvCxnSpPr/>
          <p:nvPr/>
        </p:nvCxnSpPr>
        <p:spPr>
          <a:xfrm flipH="1">
            <a:off x="1619672" y="4217224"/>
            <a:ext cx="597082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6512" y="1166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967542" y="2694625"/>
            <a:ext cx="3102921" cy="341304"/>
          </a:xfrm>
          <a:prstGeom prst="roundRect">
            <a:avLst/>
          </a:prstGeom>
          <a:solidFill>
            <a:srgbClr val="009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7200"/>
            <a:r>
              <a:rPr lang="es-CO" sz="1600" b="1" dirty="0">
                <a:solidFill>
                  <a:sysClr val="windowText" lastClr="000000"/>
                </a:solidFill>
              </a:rPr>
              <a:t>Nubia Esperanza  </a:t>
            </a:r>
            <a:r>
              <a:rPr lang="es-CO" sz="1600" b="1" dirty="0" smtClean="0">
                <a:solidFill>
                  <a:sysClr val="windowText" lastClr="000000"/>
                </a:solidFill>
              </a:rPr>
              <a:t>Bautista </a:t>
            </a:r>
            <a:endParaRPr lang="es-CO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46" name="45 Conector recto"/>
          <p:cNvCxnSpPr/>
          <p:nvPr/>
        </p:nvCxnSpPr>
        <p:spPr>
          <a:xfrm flipV="1">
            <a:off x="1620459" y="4248622"/>
            <a:ext cx="0" cy="41403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V="1">
            <a:off x="4446482" y="4217224"/>
            <a:ext cx="0" cy="28617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V="1">
            <a:off x="7584345" y="4184765"/>
            <a:ext cx="5513" cy="31454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3200313" y="4662654"/>
            <a:ext cx="2870150" cy="1430643"/>
            <a:chOff x="175353" y="4662654"/>
            <a:chExt cx="2870150" cy="1430643"/>
          </a:xfrm>
        </p:grpSpPr>
        <p:sp>
          <p:nvSpPr>
            <p:cNvPr id="36" name="35 Rectángulo redondeado"/>
            <p:cNvSpPr/>
            <p:nvPr/>
          </p:nvSpPr>
          <p:spPr>
            <a:xfrm>
              <a:off x="195414" y="4662654"/>
              <a:ext cx="2850089" cy="143064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37200"/>
              <a:r>
                <a:rPr lang="es-CO" sz="1200" b="1" dirty="0" smtClean="0">
                  <a:solidFill>
                    <a:sysClr val="windowText" lastClr="000000"/>
                  </a:solidFill>
                </a:rPr>
                <a:t>          </a:t>
              </a:r>
              <a:r>
                <a:rPr lang="es-CO" sz="1400" b="1" dirty="0" smtClean="0">
                  <a:solidFill>
                    <a:sysClr val="windowText" lastClr="000000"/>
                  </a:solidFill>
                </a:rPr>
                <a:t>Rodrigo </a:t>
              </a:r>
              <a:r>
                <a:rPr lang="es-CO" sz="1400" b="1" dirty="0">
                  <a:solidFill>
                    <a:sysClr val="windowText" lastClr="000000"/>
                  </a:solidFill>
                </a:rPr>
                <a:t>Lopera Isaza</a:t>
              </a:r>
            </a:p>
            <a:p>
              <a:pPr marL="637200"/>
              <a:endParaRPr lang="es-CO" sz="1400" b="1" dirty="0">
                <a:solidFill>
                  <a:sysClr val="windowText" lastClr="000000"/>
                </a:solidFill>
              </a:endParaRPr>
            </a:p>
            <a:p>
              <a:pPr marL="637200"/>
              <a:r>
                <a:rPr lang="es-CO" sz="1400" dirty="0" smtClean="0">
                  <a:solidFill>
                    <a:sysClr val="windowText" lastClr="000000"/>
                  </a:solidFill>
                </a:rPr>
                <a:t>          Psicólogo        </a:t>
              </a:r>
            </a:p>
            <a:p>
              <a:pPr marL="637200"/>
              <a:r>
                <a:rPr lang="es-CO" sz="1400" dirty="0">
                  <a:solidFill>
                    <a:sysClr val="windowText" lastClr="000000"/>
                  </a:solidFill>
                </a:rPr>
                <a:t> </a:t>
              </a:r>
              <a:r>
                <a:rPr lang="es-CO" sz="1400" dirty="0" smtClean="0">
                  <a:solidFill>
                    <a:sysClr val="windowText" lastClr="000000"/>
                  </a:solidFill>
                </a:rPr>
                <a:t>         Especialista </a:t>
              </a:r>
              <a:r>
                <a:rPr lang="es-CO" sz="1400" dirty="0">
                  <a:solidFill>
                    <a:sysClr val="windowText" lastClr="000000"/>
                  </a:solidFill>
                </a:rPr>
                <a:t>en </a:t>
              </a:r>
              <a:r>
                <a:rPr lang="es-CO" sz="1400" dirty="0" smtClean="0">
                  <a:solidFill>
                    <a:sysClr val="windowText" lastClr="000000"/>
                  </a:solidFill>
                </a:rPr>
                <a:t>  </a:t>
              </a:r>
            </a:p>
            <a:p>
              <a:pPr marL="637200"/>
              <a:r>
                <a:rPr lang="es-CO" sz="1400" dirty="0">
                  <a:solidFill>
                    <a:sysClr val="windowText" lastClr="000000"/>
                  </a:solidFill>
                </a:rPr>
                <a:t> </a:t>
              </a:r>
              <a:r>
                <a:rPr lang="es-CO" sz="1400" dirty="0" smtClean="0">
                  <a:solidFill>
                    <a:sysClr val="windowText" lastClr="000000"/>
                  </a:solidFill>
                </a:rPr>
                <a:t>         Psicología </a:t>
              </a:r>
              <a:r>
                <a:rPr lang="es-CO" sz="1400" dirty="0">
                  <a:solidFill>
                    <a:sysClr val="windowText" lastClr="000000"/>
                  </a:solidFill>
                </a:rPr>
                <a:t>Clínica </a:t>
              </a:r>
            </a:p>
          </p:txBody>
        </p:sp>
        <p:pic>
          <p:nvPicPr>
            <p:cNvPr id="23" name="22 Imagen" descr="IMG_0245 foto rodrigo - copia.gif"/>
            <p:cNvPicPr>
              <a:picLocks noChangeAspect="1"/>
            </p:cNvPicPr>
            <p:nvPr/>
          </p:nvPicPr>
          <p:blipFill>
            <a:blip r:embed="rId2" cstate="print"/>
            <a:srcRect l="9593" t="13430" r="11990" b="3198"/>
            <a:stretch>
              <a:fillRect/>
            </a:stretch>
          </p:blipFill>
          <p:spPr>
            <a:xfrm>
              <a:off x="175353" y="4662655"/>
              <a:ext cx="1119142" cy="1430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1" name="30 Rectángulo redondeado"/>
          <p:cNvSpPr/>
          <p:nvPr/>
        </p:nvSpPr>
        <p:spPr>
          <a:xfrm>
            <a:off x="141293" y="4751073"/>
            <a:ext cx="2956758" cy="13586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7200"/>
            <a:r>
              <a:rPr lang="es-CO" sz="1400" b="1" dirty="0" smtClean="0">
                <a:solidFill>
                  <a:sysClr val="windowText" lastClr="000000"/>
                </a:solidFill>
              </a:rPr>
              <a:t>            Marcela </a:t>
            </a:r>
            <a:r>
              <a:rPr lang="es-CO" sz="1400" b="1" dirty="0">
                <a:solidFill>
                  <a:sysClr val="windowText" lastClr="000000"/>
                </a:solidFill>
              </a:rPr>
              <a:t>Galeano </a:t>
            </a:r>
            <a:r>
              <a:rPr lang="es-CO" sz="1400" b="1" dirty="0" smtClean="0">
                <a:solidFill>
                  <a:sysClr val="windowText" lastClr="000000"/>
                </a:solidFill>
              </a:rPr>
              <a:t> </a:t>
            </a:r>
          </a:p>
          <a:p>
            <a:pPr marL="637200"/>
            <a:r>
              <a:rPr lang="es-CO" sz="1400" b="1" dirty="0">
                <a:solidFill>
                  <a:sysClr val="windowText" lastClr="000000"/>
                </a:solidFill>
              </a:rPr>
              <a:t> </a:t>
            </a:r>
            <a:r>
              <a:rPr lang="es-CO" sz="1400" b="1" dirty="0" smtClean="0">
                <a:solidFill>
                  <a:sysClr val="windowText" lastClr="000000"/>
                </a:solidFill>
              </a:rPr>
              <a:t>           Castillo</a:t>
            </a:r>
            <a:endParaRPr lang="es-CO" sz="1400" b="1" dirty="0">
              <a:solidFill>
                <a:sysClr val="windowText" lastClr="000000"/>
              </a:solidFill>
            </a:endParaRPr>
          </a:p>
          <a:p>
            <a:pPr marL="637200"/>
            <a:endParaRPr lang="es-CO" sz="800" b="1" dirty="0">
              <a:solidFill>
                <a:sysClr val="windowText" lastClr="000000"/>
              </a:solidFill>
            </a:endParaRPr>
          </a:p>
          <a:p>
            <a:pPr marL="637200"/>
            <a:r>
              <a:rPr lang="es-CO" sz="1400" dirty="0" smtClean="0">
                <a:solidFill>
                  <a:sysClr val="windowText" lastClr="000000"/>
                </a:solidFill>
              </a:rPr>
              <a:t>            Psicóloga </a:t>
            </a:r>
          </a:p>
          <a:p>
            <a:pPr marL="637200"/>
            <a:r>
              <a:rPr lang="es-CO" sz="1400" dirty="0">
                <a:solidFill>
                  <a:sysClr val="windowText" lastClr="000000"/>
                </a:solidFill>
              </a:rPr>
              <a:t>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          Especialista </a:t>
            </a:r>
            <a:r>
              <a:rPr lang="es-CO" sz="1400" dirty="0">
                <a:solidFill>
                  <a:sysClr val="windowText" lastClr="000000"/>
                </a:solidFill>
              </a:rPr>
              <a:t>en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         </a:t>
            </a:r>
          </a:p>
          <a:p>
            <a:pPr marL="637200"/>
            <a:r>
              <a:rPr lang="es-CO" sz="1400" dirty="0">
                <a:solidFill>
                  <a:sysClr val="windowText" lastClr="000000"/>
                </a:solidFill>
              </a:rPr>
              <a:t>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          Gerencia </a:t>
            </a:r>
            <a:r>
              <a:rPr lang="es-CO" sz="1400" dirty="0">
                <a:solidFill>
                  <a:sysClr val="windowText" lastClr="000000"/>
                </a:solidFill>
              </a:rPr>
              <a:t>de la Salud </a:t>
            </a:r>
            <a:endParaRPr lang="es-CO" sz="1400" dirty="0" smtClean="0">
              <a:solidFill>
                <a:sysClr val="windowText" lastClr="000000"/>
              </a:solidFill>
            </a:endParaRPr>
          </a:p>
          <a:p>
            <a:pPr marL="637200"/>
            <a:r>
              <a:rPr lang="es-CO" sz="1400" dirty="0">
                <a:solidFill>
                  <a:sysClr val="windowText" lastClr="000000"/>
                </a:solidFill>
              </a:rPr>
              <a:t>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          Pública </a:t>
            </a:r>
            <a:endParaRPr lang="es-CO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114 Marcador de número de diapositiva"/>
          <p:cNvSpPr txBox="1">
            <a:spLocks/>
          </p:cNvSpPr>
          <p:nvPr/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A76B4B15-0E69-450C-AE35-B0A2DD6BF6E8}" type="slidenum">
              <a:rPr lang="es-CO" smtClean="0">
                <a:solidFill>
                  <a:prstClr val="white"/>
                </a:solidFill>
              </a:rPr>
              <a:pPr algn="r"/>
              <a:t>16</a:t>
            </a:fld>
            <a:endParaRPr lang="es-CO" dirty="0">
              <a:solidFill>
                <a:prstClr val="white"/>
              </a:solidFill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6339310" y="6093296"/>
            <a:ext cx="2769194" cy="757382"/>
            <a:chOff x="6339310" y="6093296"/>
            <a:chExt cx="2769194" cy="757382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t="34483" r="7437" b="38161"/>
            <a:stretch/>
          </p:blipFill>
          <p:spPr>
            <a:xfrm>
              <a:off x="6339310" y="6369939"/>
              <a:ext cx="1251182" cy="311744"/>
            </a:xfrm>
            <a:prstGeom prst="rect">
              <a:avLst/>
            </a:prstGeom>
          </p:spPr>
        </p:pic>
      </p:grpSp>
      <p:grpSp>
        <p:nvGrpSpPr>
          <p:cNvPr id="30" name="29 Grupo"/>
          <p:cNvGrpSpPr/>
          <p:nvPr/>
        </p:nvGrpSpPr>
        <p:grpSpPr>
          <a:xfrm>
            <a:off x="-540568" y="116632"/>
            <a:ext cx="9505057" cy="792088"/>
            <a:chOff x="69128" y="2740794"/>
            <a:chExt cx="2779331" cy="131210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4" t="53017" r="45321" b="9968"/>
            <a:stretch/>
          </p:blipFill>
          <p:spPr bwMode="auto">
            <a:xfrm>
              <a:off x="253341" y="2740794"/>
              <a:ext cx="2590467" cy="131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32 CuadroTexto"/>
            <p:cNvSpPr txBox="1"/>
            <p:nvPr/>
          </p:nvSpPr>
          <p:spPr>
            <a:xfrm>
              <a:off x="69128" y="2963486"/>
              <a:ext cx="2779331" cy="86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 smtClean="0">
                  <a:solidFill>
                    <a:schemeClr val="bg1"/>
                  </a:solidFill>
                </a:rPr>
                <a:t>          Grupo Gestión Integrada para la Salud Mental - MinSalud</a:t>
              </a:r>
              <a:endParaRPr lang="es-C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33 Rectángulo redondeado"/>
          <p:cNvSpPr/>
          <p:nvPr/>
        </p:nvSpPr>
        <p:spPr>
          <a:xfrm>
            <a:off x="2267744" y="3140968"/>
            <a:ext cx="4392487" cy="828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7200"/>
            <a:r>
              <a:rPr lang="es-CO" sz="1400" dirty="0">
                <a:solidFill>
                  <a:sysClr val="windowText" lastClr="000000"/>
                </a:solidFill>
              </a:rPr>
              <a:t>Médica  Especialista  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en </a:t>
            </a:r>
            <a:r>
              <a:rPr lang="es-CO" sz="1400" dirty="0">
                <a:solidFill>
                  <a:sysClr val="windowText" lastClr="000000"/>
                </a:solidFill>
              </a:rPr>
              <a:t>Psiquiatría</a:t>
            </a:r>
          </a:p>
          <a:p>
            <a:pPr marL="285750" indent="-285750" algn="ctr"/>
            <a:r>
              <a:rPr lang="es-CO" sz="1400" b="1" dirty="0" smtClean="0">
                <a:solidFill>
                  <a:schemeClr val="tx1"/>
                </a:solidFill>
              </a:rPr>
              <a:t>COORDINADORA </a:t>
            </a:r>
            <a:r>
              <a:rPr lang="es-CO" sz="1400" b="1" dirty="0">
                <a:solidFill>
                  <a:schemeClr val="tx1"/>
                </a:solidFill>
              </a:rPr>
              <a:t>GRUPO GESTIÓN DEL RIESGO </a:t>
            </a:r>
            <a:br>
              <a:rPr lang="es-CO" sz="1400" b="1" dirty="0">
                <a:solidFill>
                  <a:schemeClr val="tx1"/>
                </a:solidFill>
              </a:rPr>
            </a:br>
            <a:r>
              <a:rPr lang="es-CO" sz="1400" b="1" dirty="0">
                <a:solidFill>
                  <a:schemeClr val="tx1"/>
                </a:solidFill>
              </a:rPr>
              <a:t>EN SALUD MENTAL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6180577" y="4662654"/>
            <a:ext cx="2819832" cy="14306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7200"/>
            <a:r>
              <a:rPr lang="es-CO" sz="1200" b="1" dirty="0" smtClean="0">
                <a:solidFill>
                  <a:sysClr val="windowText" lastClr="000000"/>
                </a:solidFill>
              </a:rPr>
              <a:t>           </a:t>
            </a:r>
            <a:r>
              <a:rPr lang="es-CO" sz="1400" b="1" dirty="0" smtClean="0">
                <a:solidFill>
                  <a:sysClr val="windowText" lastClr="000000"/>
                </a:solidFill>
              </a:rPr>
              <a:t>Diana Rodriguez  	   Araujo</a:t>
            </a:r>
          </a:p>
          <a:p>
            <a:pPr marL="637200"/>
            <a:r>
              <a:rPr lang="es-CO" sz="1000" dirty="0" smtClean="0">
                <a:solidFill>
                  <a:sysClr val="windowText" lastClr="000000"/>
                </a:solidFill>
              </a:rPr>
              <a:t>            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psicóloga                    </a:t>
            </a:r>
          </a:p>
          <a:p>
            <a:pPr marL="637200"/>
            <a:r>
              <a:rPr lang="es-CO" sz="1400" dirty="0">
                <a:solidFill>
                  <a:sysClr val="windowText" lastClr="000000"/>
                </a:solidFill>
              </a:rPr>
              <a:t>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        Especialista     en </a:t>
            </a:r>
          </a:p>
          <a:p>
            <a:pPr marL="637200"/>
            <a:r>
              <a:rPr lang="es-CO" sz="1400" dirty="0">
                <a:solidFill>
                  <a:sysClr val="windowText" lastClr="000000"/>
                </a:solidFill>
              </a:rPr>
              <a:t>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        Gerencia del talento   </a:t>
            </a:r>
          </a:p>
          <a:p>
            <a:pPr marL="637200"/>
            <a:r>
              <a:rPr lang="es-CO" sz="1400" dirty="0">
                <a:solidFill>
                  <a:sysClr val="windowText" lastClr="000000"/>
                </a:solidFill>
              </a:rPr>
              <a:t> </a:t>
            </a:r>
            <a:r>
              <a:rPr lang="es-CO" sz="1400" dirty="0" smtClean="0">
                <a:solidFill>
                  <a:sysClr val="windowText" lastClr="000000"/>
                </a:solidFill>
              </a:rPr>
              <a:t>        Humano</a:t>
            </a:r>
            <a:endParaRPr lang="es-CO" sz="1400" dirty="0">
              <a:solidFill>
                <a:sysClr val="windowText" lastClr="000000"/>
              </a:solidFill>
            </a:endParaRPr>
          </a:p>
        </p:txBody>
      </p:sp>
      <p:pic>
        <p:nvPicPr>
          <p:cNvPr id="37" name="36 Imagen" descr="Foto Nubia 2013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 t="9675" b="5230"/>
          <a:stretch>
            <a:fillRect/>
          </a:stretch>
        </p:blipFill>
        <p:spPr>
          <a:xfrm>
            <a:off x="3825147" y="929424"/>
            <a:ext cx="1392027" cy="166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rlopera\AppData\Local\Microsoft\Windows\Temporary Internet Files\Content.IE5\XI9Y9K1P\AIbEiAIAAABDCPb1toGuqMmDNyILdmNhcmRfcGhvdG8qKGU4OTdjMDMxN2VkNWU1MTJmZWM2NzU4NWE4NDE1Y2E4MzI4M2JlZTUwASVQwYIqSRI6LZfJDL9LDUZpJAK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77" y="4662654"/>
            <a:ext cx="1073133" cy="13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/>
          <p:nvPr/>
        </p:nvPicPr>
        <p:blipFill rotWithShape="1">
          <a:blip r:embed="rId8"/>
          <a:srcRect l="42147" t="37502" r="35854" b="29361"/>
          <a:stretch/>
        </p:blipFill>
        <p:spPr bwMode="auto">
          <a:xfrm>
            <a:off x="39121" y="4751072"/>
            <a:ext cx="1227455" cy="1486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02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78" y="4014086"/>
            <a:ext cx="2183684" cy="163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2747545"/>
            <a:ext cx="2411760" cy="193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" y="5157192"/>
            <a:ext cx="2224044" cy="166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29911"/>
            <a:ext cx="2269941" cy="20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1520" y="1166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B0F0"/>
                </a:solidFill>
              </a:rPr>
              <a:t>Grupo Gestión Integrada para la Salud Mental</a:t>
            </a:r>
            <a:endParaRPr lang="es-CO" sz="3600" b="1" dirty="0">
              <a:solidFill>
                <a:srgbClr val="00B0F0"/>
              </a:solidFill>
            </a:endParaRPr>
          </a:p>
        </p:txBody>
      </p:sp>
      <p:sp>
        <p:nvSpPr>
          <p:cNvPr id="11" name="Flecha derecha 4"/>
          <p:cNvSpPr/>
          <p:nvPr/>
        </p:nvSpPr>
        <p:spPr>
          <a:xfrm>
            <a:off x="2843808" y="1325166"/>
            <a:ext cx="5832648" cy="17943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2800" b="1" kern="1200" dirty="0" smtClean="0"/>
              <a:t> NUBIA BAUTISTA </a:t>
            </a:r>
            <a:r>
              <a:rPr lang="es-MX" sz="2800" b="1" kern="1200" dirty="0" err="1" smtClean="0"/>
              <a:t>BAUTISTA</a:t>
            </a:r>
            <a:r>
              <a:rPr lang="es-MX" sz="2800" b="1" kern="1200" dirty="0" smtClean="0"/>
              <a:t>  </a:t>
            </a:r>
            <a:r>
              <a:rPr lang="es-MX" sz="2800" b="1" kern="1200" dirty="0" smtClean="0">
                <a:solidFill>
                  <a:schemeClr val="tx1"/>
                </a:solidFill>
              </a:rPr>
              <a:t>Coordinadora</a:t>
            </a:r>
            <a:endParaRPr lang="es-CO" sz="2800" b="1" kern="1200" dirty="0">
              <a:solidFill>
                <a:schemeClr val="tx1"/>
              </a:solidFill>
            </a:endParaRPr>
          </a:p>
          <a:p>
            <a:pPr marL="57150" lvl="1" indent="-5715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800" b="1" kern="1200" dirty="0"/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2800" b="0" kern="1200" dirty="0" smtClean="0"/>
              <a:t>TELÉFONO:   (1) 3305000  </a:t>
            </a:r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2800" b="0" kern="1200" dirty="0" smtClean="0"/>
              <a:t>Extensión   1228, 1222, 1218, 1234</a:t>
            </a:r>
            <a:endParaRPr lang="es-CO" sz="2800" b="0" kern="1200" dirty="0"/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800" b="1" kern="1200" dirty="0"/>
          </a:p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3200" b="1" kern="1200" dirty="0" smtClean="0">
                <a:hlinkClick r:id="rId6"/>
              </a:rPr>
              <a:t>nbautista@minsalud.gov.co</a:t>
            </a:r>
            <a:r>
              <a:rPr lang="es-MX" sz="2400" b="1" kern="1200" dirty="0" smtClean="0"/>
              <a:t> </a:t>
            </a:r>
            <a:endParaRPr lang="es-CO" sz="2400" b="1" kern="1200" dirty="0"/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1500" kern="1200" dirty="0"/>
          </a:p>
          <a:p>
            <a:pPr marL="114300" lvl="1" indent="-1143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1500" kern="1200" dirty="0"/>
          </a:p>
        </p:txBody>
      </p:sp>
    </p:spTree>
    <p:extLst>
      <p:ext uri="{BB962C8B-B14F-4D97-AF65-F5344CB8AC3E}">
        <p14:creationId xmlns:p14="http://schemas.microsoft.com/office/powerpoint/2010/main" val="17302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nviv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82491"/>
            <a:ext cx="5760640" cy="46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906703722"/>
              </p:ext>
            </p:extLst>
          </p:nvPr>
        </p:nvGraphicFramePr>
        <p:xfrm>
          <a:off x="1187624" y="1268760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79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876928"/>
          </a:xfrm>
        </p:spPr>
        <p:txBody>
          <a:bodyPr/>
          <a:lstStyle/>
          <a:p>
            <a:pPr algn="ctr"/>
            <a:r>
              <a:rPr lang="es-CO" sz="2400" b="1" dirty="0" smtClean="0"/>
              <a:t>Prioridades de intervención definidas por ENSM 2015</a:t>
            </a:r>
            <a:endParaRPr lang="es-CO" sz="24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777330"/>
              </p:ext>
            </p:extLst>
          </p:nvPr>
        </p:nvGraphicFramePr>
        <p:xfrm>
          <a:off x="395536" y="0"/>
          <a:ext cx="87484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8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876928"/>
          </a:xfrm>
        </p:spPr>
        <p:txBody>
          <a:bodyPr/>
          <a:lstStyle/>
          <a:p>
            <a:pPr algn="ctr"/>
            <a:r>
              <a:rPr lang="es-CO" sz="2400" b="1" dirty="0" smtClean="0"/>
              <a:t>Prioridades de intervención definidas por ENSM 2015</a:t>
            </a:r>
            <a:endParaRPr lang="es-CO" sz="24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714449"/>
              </p:ext>
            </p:extLst>
          </p:nvPr>
        </p:nvGraphicFramePr>
        <p:xfrm>
          <a:off x="395536" y="0"/>
          <a:ext cx="87484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6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30688316"/>
              </p:ext>
            </p:extLst>
          </p:nvPr>
        </p:nvGraphicFramePr>
        <p:xfrm>
          <a:off x="2699792" y="7775"/>
          <a:ext cx="63001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10603" t="53017" r="45322" b="9969"/>
          <a:stretch>
            <a:fillRect/>
          </a:stretch>
        </p:blipFill>
        <p:spPr bwMode="auto">
          <a:xfrm>
            <a:off x="179512" y="1997066"/>
            <a:ext cx="3384376" cy="181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305272" y="2212509"/>
            <a:ext cx="311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Retos en materia de política pública en salud Mental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36" y="476672"/>
            <a:ext cx="2756164" cy="5760640"/>
          </a:xfrm>
        </p:spPr>
        <p:txBody>
          <a:bodyPr/>
          <a:lstStyle/>
          <a:p>
            <a:pPr algn="l"/>
            <a:r>
              <a:rPr lang="es-CO" sz="2000" b="1" dirty="0" smtClean="0"/>
              <a:t>Cómo responder a los retos planteados?:</a:t>
            </a:r>
            <a:br>
              <a:rPr lang="es-CO" sz="2000" b="1" dirty="0" smtClean="0"/>
            </a:b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1. PDSP.</a:t>
            </a:r>
            <a:br>
              <a:rPr lang="es-CO" sz="2000" b="1" dirty="0" smtClean="0"/>
            </a:b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2. Política Integral de Atención en salud (Grupo de riesgo Problemas y Trastornos mentales).</a:t>
            </a:r>
            <a:br>
              <a:rPr lang="es-CO" sz="2000" b="1" dirty="0" smtClean="0"/>
            </a:b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3. </a:t>
            </a:r>
            <a:r>
              <a:rPr lang="es-CO" sz="2000" b="1" dirty="0" err="1" smtClean="0"/>
              <a:t>Megameta</a:t>
            </a:r>
            <a:r>
              <a:rPr lang="es-CO" sz="2000" b="1" dirty="0" smtClean="0"/>
              <a:t> del País en salud </a:t>
            </a:r>
            <a:endParaRPr lang="es-CO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332656"/>
            <a:ext cx="5698976" cy="579350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59766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0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Trapecio"/>
          <p:cNvSpPr/>
          <p:nvPr/>
        </p:nvSpPr>
        <p:spPr>
          <a:xfrm>
            <a:off x="8027988" y="3135313"/>
            <a:ext cx="684212" cy="649287"/>
          </a:xfrm>
          <a:prstGeom prst="trapezoi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395288" y="340052"/>
            <a:ext cx="8712200" cy="5546725"/>
            <a:chOff x="540448" y="1405015"/>
            <a:chExt cx="8064000" cy="4781994"/>
          </a:xfrm>
        </p:grpSpPr>
        <p:pic>
          <p:nvPicPr>
            <p:cNvPr id="430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937" t="22256" r="1837" b="64462"/>
            <a:stretch>
              <a:fillRect/>
            </a:stretch>
          </p:blipFill>
          <p:spPr bwMode="auto">
            <a:xfrm>
              <a:off x="971600" y="3136000"/>
              <a:ext cx="7200800" cy="634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Trapecio"/>
            <p:cNvSpPr/>
            <p:nvPr/>
          </p:nvSpPr>
          <p:spPr>
            <a:xfrm flipV="1">
              <a:off x="540448" y="1412776"/>
              <a:ext cx="8064000" cy="427081"/>
            </a:xfrm>
            <a:prstGeom prst="trapezoid">
              <a:avLst/>
            </a:prstGeom>
            <a:gradFill flip="none" rotWithShape="1">
              <a:gsLst>
                <a:gs pos="0">
                  <a:srgbClr val="FFC000">
                    <a:alpha val="83000"/>
                  </a:srgbClr>
                </a:gs>
                <a:gs pos="50000">
                  <a:srgbClr val="FFFF66"/>
                </a:gs>
                <a:gs pos="100000">
                  <a:srgbClr val="FFFF99">
                    <a:alpha val="82000"/>
                  </a:srgbClr>
                </a:gs>
              </a:gsLst>
              <a:lin ang="162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sp>
          <p:nvSpPr>
            <p:cNvPr id="43022" name="16 CuadroTexto"/>
            <p:cNvSpPr txBox="1">
              <a:spLocks noChangeArrowheads="1"/>
            </p:cNvSpPr>
            <p:nvPr/>
          </p:nvSpPr>
          <p:spPr bwMode="auto">
            <a:xfrm>
              <a:off x="575756" y="1405015"/>
              <a:ext cx="7812000" cy="39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1938" indent="-261938" algn="ctr" eaLnBrk="1" hangingPunct="1"/>
              <a:r>
                <a:rPr lang="es-CO" altLang="es-CO" sz="2400" b="1" dirty="0" smtClean="0">
                  <a:latin typeface="Calibri" pitchFamily="34" charset="0"/>
                </a:rPr>
                <a:t>1. PLAN </a:t>
              </a:r>
              <a:r>
                <a:rPr lang="es-CO" altLang="es-CO" sz="2400" b="1" dirty="0">
                  <a:latin typeface="Calibri" pitchFamily="34" charset="0"/>
                </a:rPr>
                <a:t>DECENAL DE SALUD PÚBLICA </a:t>
              </a:r>
              <a:endParaRPr lang="es-CO" altLang="es-CO" sz="1400" b="1" i="1" dirty="0">
                <a:latin typeface="Calibri" pitchFamily="34" charset="0"/>
              </a:endParaRPr>
            </a:p>
          </p:txBody>
        </p:sp>
        <p:sp>
          <p:nvSpPr>
            <p:cNvPr id="24" name="23 Trapecio"/>
            <p:cNvSpPr/>
            <p:nvPr/>
          </p:nvSpPr>
          <p:spPr>
            <a:xfrm flipV="1">
              <a:off x="665345" y="1875824"/>
              <a:ext cx="7812735" cy="1187971"/>
            </a:xfrm>
            <a:prstGeom prst="trapezoi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5" name="24 Trapecio"/>
            <p:cNvSpPr/>
            <p:nvPr/>
          </p:nvSpPr>
          <p:spPr>
            <a:xfrm flipV="1">
              <a:off x="1151713" y="3856232"/>
              <a:ext cx="6840000" cy="614515"/>
            </a:xfrm>
            <a:prstGeom prst="trapezoid">
              <a:avLst/>
            </a:prstGeom>
            <a:solidFill>
              <a:srgbClr val="009BBB"/>
            </a:solidFill>
            <a:ln w="12700">
              <a:solidFill>
                <a:schemeClr val="tx1">
                  <a:lumMod val="95000"/>
                  <a:lumOff val="5000"/>
                  <a:alpha val="78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1474979" y="3960248"/>
              <a:ext cx="6265469" cy="344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0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Convivencia Social y Salud Mental</a:t>
              </a:r>
              <a:endParaRPr lang="es-CO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endParaRPr>
            </a:p>
          </p:txBody>
        </p:sp>
        <p:pic>
          <p:nvPicPr>
            <p:cNvPr id="27" name="26 Imagen" descr="aliment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43" y="2138601"/>
              <a:ext cx="828735" cy="8622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027" name="27 Imagen" descr="emergencia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30082" y="1916832"/>
              <a:ext cx="828000" cy="86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28 Imagen" descr="labora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7795" y="2071538"/>
              <a:ext cx="827265" cy="8608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029" name="29 Imagen" descr="salud-ambiente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1911865"/>
              <a:ext cx="828000" cy="86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1" name="31 Imagen" descr="salud-sex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44132" y="1916832"/>
              <a:ext cx="828000" cy="86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32 Imagen" descr="vida-salu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1019" y="2071538"/>
              <a:ext cx="828735" cy="8608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33 Trapecio"/>
            <p:cNvSpPr/>
            <p:nvPr/>
          </p:nvSpPr>
          <p:spPr>
            <a:xfrm flipV="1">
              <a:off x="1332448" y="4540547"/>
              <a:ext cx="3240000" cy="828021"/>
            </a:xfrm>
            <a:prstGeom prst="trapezoid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43034" name="34 CuadroTexto"/>
            <p:cNvSpPr txBox="1">
              <a:spLocks noChangeArrowheads="1"/>
            </p:cNvSpPr>
            <p:nvPr/>
          </p:nvSpPr>
          <p:spPr bwMode="auto">
            <a:xfrm>
              <a:off x="1476016" y="4648129"/>
              <a:ext cx="2951968" cy="5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O" altLang="es-CO" b="1" dirty="0">
                  <a:latin typeface="Calibri" pitchFamily="34" charset="0"/>
                </a:rPr>
                <a:t>Promoción de la salud mental y la convivencia</a:t>
              </a:r>
              <a:endParaRPr lang="es-CO" altLang="es-CO" b="1" i="1" dirty="0">
                <a:latin typeface="Calibri" pitchFamily="34" charset="0"/>
              </a:endParaRPr>
            </a:p>
          </p:txBody>
        </p:sp>
        <p:sp>
          <p:nvSpPr>
            <p:cNvPr id="36" name="35 Trapecio"/>
            <p:cNvSpPr/>
            <p:nvPr/>
          </p:nvSpPr>
          <p:spPr>
            <a:xfrm flipV="1">
              <a:off x="4572448" y="4540547"/>
              <a:ext cx="3240000" cy="828021"/>
            </a:xfrm>
            <a:prstGeom prst="trapezoid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43036" name="36 CuadroTexto"/>
            <p:cNvSpPr txBox="1">
              <a:spLocks noChangeArrowheads="1"/>
            </p:cNvSpPr>
            <p:nvPr/>
          </p:nvSpPr>
          <p:spPr bwMode="auto">
            <a:xfrm>
              <a:off x="4716016" y="4648129"/>
              <a:ext cx="2951968" cy="127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O" altLang="es-CO" b="1" dirty="0">
                  <a:latin typeface="Calibri" pitchFamily="34" charset="0"/>
                </a:rPr>
                <a:t>Prevención y atención integral a problemas y trastornos mentales</a:t>
              </a:r>
            </a:p>
            <a:p>
              <a:pPr algn="ctr"/>
              <a:r>
                <a:rPr lang="es-CO" altLang="es-CO" b="1" dirty="0">
                  <a:latin typeface="Calibri" pitchFamily="34" charset="0"/>
                </a:rPr>
                <a:t>y a diferentes formas de violencia</a:t>
              </a:r>
              <a:endParaRPr lang="es-CO" altLang="es-CO" sz="1100" b="1" i="1" dirty="0">
                <a:latin typeface="Calibri" pitchFamily="34" charset="0"/>
              </a:endParaRPr>
            </a:p>
          </p:txBody>
        </p:sp>
        <p:pic>
          <p:nvPicPr>
            <p:cNvPr id="43037" name="39 Imagen" descr="no-transmisible.jpg"/>
            <p:cNvPicPr>
              <a:picLocks noChangeAspect="1"/>
            </p:cNvPicPr>
            <p:nvPr/>
          </p:nvPicPr>
          <p:blipFill>
            <a:blip r:embed="rId10" cstate="print"/>
            <a:srcRect l="13493" t="13229" r="26028" b="16841"/>
            <a:stretch>
              <a:fillRect/>
            </a:stretch>
          </p:blipFill>
          <p:spPr bwMode="auto">
            <a:xfrm>
              <a:off x="1547664" y="5404337"/>
              <a:ext cx="756000" cy="7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8" name="40 Imagen" descr="plandecenal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83768" y="5402209"/>
              <a:ext cx="871200" cy="77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50" t="26480" r="54726" b="18921"/>
            <a:stretch>
              <a:fillRect/>
            </a:stretch>
          </p:blipFill>
          <p:spPr bwMode="auto">
            <a:xfrm>
              <a:off x="2304001" y="5405809"/>
              <a:ext cx="488213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0" name="42 Imagen" descr="banner-plandecenal-147_jpg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94000" y="5402209"/>
              <a:ext cx="774000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1" name="43 Imagen" descr="convivencia.jpg"/>
            <p:cNvPicPr>
              <a:picLocks noChangeAspect="1"/>
            </p:cNvPicPr>
            <p:nvPr/>
          </p:nvPicPr>
          <p:blipFill>
            <a:blip r:embed="rId14" cstate="print"/>
            <a:srcRect l="16539" r="9035"/>
            <a:stretch>
              <a:fillRect/>
            </a:stretch>
          </p:blipFill>
          <p:spPr bwMode="auto">
            <a:xfrm>
              <a:off x="4968000" y="5402209"/>
              <a:ext cx="648072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2" name="Picture 3" descr="Un Mundo Mejor para todos_Page_14_Image_0001"/>
            <p:cNvPicPr>
              <a:picLocks noChangeAspect="1" noChangeArrowheads="1"/>
            </p:cNvPicPr>
            <p:nvPr/>
          </p:nvPicPr>
          <p:blipFill>
            <a:blip r:embed="rId15" cstate="print"/>
            <a:srcRect r="31960"/>
            <a:stretch>
              <a:fillRect/>
            </a:stretch>
          </p:blipFill>
          <p:spPr bwMode="auto">
            <a:xfrm>
              <a:off x="3131840" y="5402209"/>
              <a:ext cx="408044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3" name="45 Imagen" descr="desastre.jpg"/>
            <p:cNvPicPr>
              <a:picLocks noChangeAspect="1"/>
            </p:cNvPicPr>
            <p:nvPr/>
          </p:nvPicPr>
          <p:blipFill>
            <a:blip r:embed="rId16" cstate="print"/>
            <a:srcRect l="12598"/>
            <a:stretch>
              <a:fillRect/>
            </a:stretch>
          </p:blipFill>
          <p:spPr bwMode="auto">
            <a:xfrm>
              <a:off x="3438000" y="5402209"/>
              <a:ext cx="761057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4" name="Picture 3" descr="Un Mundo Mejor para todos_Page_18_Image_000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580112" y="5402209"/>
              <a:ext cx="599669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5" name="47 Imagen" descr="alimentacion.jpg"/>
            <p:cNvPicPr>
              <a:picLocks noChangeAspect="1"/>
            </p:cNvPicPr>
            <p:nvPr/>
          </p:nvPicPr>
          <p:blipFill>
            <a:blip r:embed="rId18" cstate="print"/>
            <a:srcRect l="31915"/>
            <a:stretch>
              <a:fillRect/>
            </a:stretch>
          </p:blipFill>
          <p:spPr bwMode="auto">
            <a:xfrm>
              <a:off x="6084168" y="5402209"/>
              <a:ext cx="592840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6" name="Picture 2" descr="Un Mundo Mejor para todos_Page_10_Image_000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660167" y="5402209"/>
              <a:ext cx="599492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7" name="49 Imagen" descr="enfermedades.jpg"/>
            <p:cNvPicPr>
              <a:picLocks noChangeAspect="1"/>
            </p:cNvPicPr>
            <p:nvPr/>
          </p:nvPicPr>
          <p:blipFill>
            <a:blip r:embed="rId20" cstate="print"/>
            <a:srcRect l="25197" t="37794" r="33595"/>
            <a:stretch>
              <a:fillRect/>
            </a:stretch>
          </p:blipFill>
          <p:spPr bwMode="auto">
            <a:xfrm>
              <a:off x="7056000" y="5403221"/>
              <a:ext cx="576777" cy="7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50 Trapecio"/>
            <p:cNvSpPr/>
            <p:nvPr/>
          </p:nvSpPr>
          <p:spPr>
            <a:xfrm>
              <a:off x="7452448" y="5394573"/>
              <a:ext cx="683265" cy="792436"/>
            </a:xfrm>
            <a:prstGeom prst="trapezoid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857836" y="2556033"/>
              <a:ext cx="720000" cy="184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600" b="1" dirty="0">
                  <a:solidFill>
                    <a:srgbClr val="0070C0"/>
                  </a:solidFill>
                  <a:latin typeface="+mn-lt"/>
                  <a:cs typeface="+mn-cs"/>
                </a:rPr>
                <a:t>Salud Ambiental</a:t>
              </a: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7424529" y="2643626"/>
              <a:ext cx="720000" cy="251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600" b="1" dirty="0">
                  <a:solidFill>
                    <a:srgbClr val="0070C0"/>
                  </a:solidFill>
                  <a:latin typeface="+mn-lt"/>
                  <a:cs typeface="+mn-cs"/>
                </a:rPr>
                <a:t>Salud y Ámbito Laboral</a:t>
              </a:r>
            </a:p>
          </p:txBody>
        </p:sp>
        <p:pic>
          <p:nvPicPr>
            <p:cNvPr id="56" name="55 Imagen" descr="gestion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1734227" y="1943727"/>
              <a:ext cx="911319" cy="829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8" name="57 CuadroTexto"/>
            <p:cNvSpPr txBox="1"/>
            <p:nvPr/>
          </p:nvSpPr>
          <p:spPr>
            <a:xfrm>
              <a:off x="3870081" y="2643626"/>
              <a:ext cx="772898" cy="2942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600" b="1" dirty="0">
                  <a:solidFill>
                    <a:srgbClr val="0070C0"/>
                  </a:solidFill>
                  <a:latin typeface="+mn-lt"/>
                  <a:cs typeface="+mn-cs"/>
                </a:rPr>
                <a:t>Seguridad alimentaria y nutricional</a:t>
              </a: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4798734" y="2453386"/>
              <a:ext cx="772898" cy="287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600" b="1" dirty="0">
                  <a:solidFill>
                    <a:srgbClr val="0070C0"/>
                  </a:solidFill>
                  <a:latin typeface="+mn-lt"/>
                  <a:cs typeface="+mn-cs"/>
                </a:rPr>
                <a:t>Sexualidad y Derechos Sexuales y Reproductivos</a:t>
              </a: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5655386" y="2571088"/>
              <a:ext cx="774368" cy="295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600" b="1" dirty="0">
                  <a:solidFill>
                    <a:srgbClr val="0070C0"/>
                  </a:solidFill>
                  <a:latin typeface="+mn-lt"/>
                  <a:cs typeface="+mn-cs"/>
                </a:rPr>
                <a:t>Vida Saludable y Enfermedades Transmisibles</a:t>
              </a: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6498815" y="2471178"/>
              <a:ext cx="787592" cy="28741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600" b="1" dirty="0">
                  <a:solidFill>
                    <a:srgbClr val="0070C0"/>
                  </a:solidFill>
                  <a:latin typeface="+mn-lt"/>
                  <a:cs typeface="+mn-cs"/>
                </a:rPr>
                <a:t>Salud Pública, Emergencias y Desastres</a:t>
              </a:r>
            </a:p>
          </p:txBody>
        </p:sp>
        <p:pic>
          <p:nvPicPr>
            <p:cNvPr id="43030" name="30 Imagen" descr="salud-mental.jpg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463877" y="1916832"/>
              <a:ext cx="1609277" cy="162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13 Grupo"/>
          <p:cNvGrpSpPr>
            <a:grpSpLocks/>
          </p:cNvGrpSpPr>
          <p:nvPr/>
        </p:nvGrpSpPr>
        <p:grpSpPr bwMode="auto">
          <a:xfrm rot="-3208860">
            <a:off x="7231004" y="4378497"/>
            <a:ext cx="2295525" cy="1247775"/>
            <a:chOff x="2627784" y="4365104"/>
            <a:chExt cx="2664052" cy="1468041"/>
          </a:xfrm>
        </p:grpSpPr>
        <p:pic>
          <p:nvPicPr>
            <p:cNvPr id="43016" name="10 Imagen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627784" y="4365104"/>
              <a:ext cx="2592288" cy="1468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11 Rectángulo"/>
            <p:cNvSpPr/>
            <p:nvPr/>
          </p:nvSpPr>
          <p:spPr>
            <a:xfrm>
              <a:off x="2771244" y="4729197"/>
              <a:ext cx="2520348" cy="7601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latin typeface="Century Gothic" pitchFamily="34" charset="0"/>
                </a:rPr>
                <a:t>Atender y tratar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latin typeface="Century Gothic" pitchFamily="34" charset="0"/>
                </a:rPr>
                <a:t>Daño acumulado</a:t>
              </a:r>
            </a:p>
          </p:txBody>
        </p:sp>
      </p:grpSp>
      <p:grpSp>
        <p:nvGrpSpPr>
          <p:cNvPr id="5" name="13 Grupo"/>
          <p:cNvGrpSpPr>
            <a:grpSpLocks/>
          </p:cNvGrpSpPr>
          <p:nvPr/>
        </p:nvGrpSpPr>
        <p:grpSpPr bwMode="auto">
          <a:xfrm rot="2244395">
            <a:off x="193675" y="4516438"/>
            <a:ext cx="2289175" cy="1247775"/>
            <a:chOff x="2627784" y="4365104"/>
            <a:chExt cx="2656108" cy="1468041"/>
          </a:xfrm>
        </p:grpSpPr>
        <p:pic>
          <p:nvPicPr>
            <p:cNvPr id="43014" name="10 Imagen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627784" y="4365104"/>
              <a:ext cx="2592288" cy="1468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11 Rectángulo"/>
            <p:cNvSpPr/>
            <p:nvPr/>
          </p:nvSpPr>
          <p:spPr>
            <a:xfrm>
              <a:off x="2760145" y="4404463"/>
              <a:ext cx="2519803" cy="14120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latin typeface="Century Gothic" pitchFamily="34" charset="0"/>
                </a:rPr>
                <a:t>Lograr la 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latin typeface="Century Gothic" pitchFamily="34" charset="0"/>
                </a:rPr>
                <a:t>Transformación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latin typeface="Century Gothic" pitchFamily="34" charset="0"/>
                </a:rPr>
                <a:t>Positiva de los entornos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6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95536" y="1772816"/>
            <a:ext cx="3943102" cy="15841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tx1"/>
                </a:solidFill>
              </a:rPr>
              <a:t>Los actores nacionales y territoriales no cuentan con la capacidad de respuesta adecuada para atender </a:t>
            </a:r>
            <a:r>
              <a:rPr lang="es-CO" sz="1600" b="1" dirty="0" smtClean="0">
                <a:solidFill>
                  <a:schemeClr val="tx1"/>
                </a:solidFill>
              </a:rPr>
              <a:t>los problemas y trastornos mentales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699794" y="1772816"/>
            <a:ext cx="3976662" cy="151216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tx1"/>
                </a:solidFill>
              </a:rPr>
              <a:t>El país, no cuenta con el equipo técnico adecuado y suficiente para el desarrollo de capacidades  territoriales para la gestión en salud publica,  la promoción </a:t>
            </a:r>
            <a:r>
              <a:rPr lang="es-CO" sz="1600" b="1" dirty="0" smtClean="0">
                <a:solidFill>
                  <a:schemeClr val="tx1"/>
                </a:solidFill>
              </a:rPr>
              <a:t>de la salud mental </a:t>
            </a:r>
            <a:r>
              <a:rPr lang="es-CO" sz="1600" b="1" dirty="0">
                <a:solidFill>
                  <a:schemeClr val="tx1"/>
                </a:solidFill>
              </a:rPr>
              <a:t>y la gestión del riesgo </a:t>
            </a:r>
            <a:r>
              <a:rPr lang="es-CO" sz="1600" b="1" dirty="0" smtClean="0">
                <a:solidFill>
                  <a:schemeClr val="tx1"/>
                </a:solidFill>
              </a:rPr>
              <a:t>para problemas y trastornos mentales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7" name="6 Llamada de flecha hacia abajo"/>
          <p:cNvSpPr/>
          <p:nvPr/>
        </p:nvSpPr>
        <p:spPr>
          <a:xfrm>
            <a:off x="323528" y="332656"/>
            <a:ext cx="8424936" cy="1512168"/>
          </a:xfrm>
          <a:prstGeom prst="down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/>
              <a:t>Necesidad de reposicionar al Sector Salud como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/>
              <a:t>generador de bienestar y no solo como proveedor de servicios para las </a:t>
            </a:r>
            <a:r>
              <a:rPr lang="es-CO" sz="1600" b="1" dirty="0" smtClean="0"/>
              <a:t>ENT y la SM. </a:t>
            </a:r>
            <a:endParaRPr lang="es-CO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/>
              <a:t>(Bases. Brecha 2. Plan Nacional de Desarrollo).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23528" y="4797425"/>
            <a:ext cx="2664296" cy="194394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chemeClr val="tx1"/>
                </a:solidFill>
              </a:rPr>
              <a:t>Promoción </a:t>
            </a:r>
            <a:r>
              <a:rPr lang="es-CO" sz="1400" b="1" dirty="0" smtClean="0">
                <a:solidFill>
                  <a:schemeClr val="tx1"/>
                </a:solidFill>
              </a:rPr>
              <a:t>de la salud mental </a:t>
            </a:r>
            <a:r>
              <a:rPr lang="es-CO" sz="1400" b="1" dirty="0">
                <a:solidFill>
                  <a:schemeClr val="tx1"/>
                </a:solidFill>
              </a:rPr>
              <a:t>en los entornos, a partir de intervenciones poblacionales que modifican el contexto y generan infraestructura, bienes y servicios y una cultura que protege la salud.                                        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131852" y="4797426"/>
            <a:ext cx="2808288" cy="158390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chemeClr val="tx1"/>
                </a:solidFill>
              </a:rPr>
              <a:t>Fortalecimiento de la  gestión en salud pública para </a:t>
            </a:r>
            <a:r>
              <a:rPr lang="es-CO" sz="1400" b="1" dirty="0" smtClean="0">
                <a:solidFill>
                  <a:schemeClr val="tx1"/>
                </a:solidFill>
              </a:rPr>
              <a:t>los problemas y trastornos mentales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140229" y="4797426"/>
            <a:ext cx="2536227" cy="129626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Fortalecimiento de la gestión del riesgo para el control de </a:t>
            </a:r>
            <a:r>
              <a:rPr lang="es-MX" sz="1400" b="1" dirty="0" smtClean="0">
                <a:solidFill>
                  <a:schemeClr val="tx1"/>
                </a:solidFill>
              </a:rPr>
              <a:t>los problemas y trastornos mentales en </a:t>
            </a:r>
            <a:r>
              <a:rPr lang="es-MX" sz="1400" b="1" dirty="0">
                <a:solidFill>
                  <a:schemeClr val="tx1"/>
                </a:solidFill>
              </a:rPr>
              <a:t>el marco del modelo de atención integral en salud.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5" name="14 Llamada de flecha hacia abajo"/>
          <p:cNvSpPr/>
          <p:nvPr/>
        </p:nvSpPr>
        <p:spPr>
          <a:xfrm>
            <a:off x="751472" y="3501008"/>
            <a:ext cx="7416825" cy="838982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/>
              <a:t>LINEAS OPERATIVAS DEL PDSP 2012-2021</a:t>
            </a:r>
            <a:endParaRPr lang="es-CO" sz="2000" b="1" dirty="0"/>
          </a:p>
        </p:txBody>
      </p:sp>
      <p:sp>
        <p:nvSpPr>
          <p:cNvPr id="4109" name="15 CuadroTexto"/>
          <p:cNvSpPr txBox="1">
            <a:spLocks noChangeArrowheads="1"/>
          </p:cNvSpPr>
          <p:nvPr/>
        </p:nvSpPr>
        <p:spPr bwMode="auto">
          <a:xfrm>
            <a:off x="827088" y="4395788"/>
            <a:ext cx="2620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/>
              <a:t>PROMOCIÓN Y PREVENCIÓN</a:t>
            </a:r>
            <a:endParaRPr lang="es-CO" sz="1600" b="1" dirty="0"/>
          </a:p>
        </p:txBody>
      </p:sp>
      <p:sp>
        <p:nvSpPr>
          <p:cNvPr id="4110" name="16 CuadroTexto"/>
          <p:cNvSpPr txBox="1">
            <a:spLocks noChangeArrowheads="1"/>
          </p:cNvSpPr>
          <p:nvPr/>
        </p:nvSpPr>
        <p:spPr bwMode="auto">
          <a:xfrm>
            <a:off x="3643313" y="4448175"/>
            <a:ext cx="26129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/>
              <a:t>GESTIÓN EN SALUD PÚBLICA</a:t>
            </a:r>
            <a:endParaRPr lang="es-CO" sz="1600" b="1" dirty="0"/>
          </a:p>
        </p:txBody>
      </p:sp>
      <p:sp>
        <p:nvSpPr>
          <p:cNvPr id="4111" name="17 CuadroTexto"/>
          <p:cNvSpPr txBox="1">
            <a:spLocks noChangeArrowheads="1"/>
          </p:cNvSpPr>
          <p:nvPr/>
        </p:nvSpPr>
        <p:spPr bwMode="auto">
          <a:xfrm>
            <a:off x="6348413" y="4448175"/>
            <a:ext cx="1983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/>
              <a:t>GESTIÓN DEL RIESGO</a:t>
            </a:r>
            <a:endParaRPr lang="es-CO" sz="1600" b="1" dirty="0"/>
          </a:p>
        </p:txBody>
      </p:sp>
      <p:sp>
        <p:nvSpPr>
          <p:cNvPr id="4113" name="19 CuadroTexto"/>
          <p:cNvSpPr txBox="1">
            <a:spLocks noChangeArrowheads="1"/>
          </p:cNvSpPr>
          <p:nvPr/>
        </p:nvSpPr>
        <p:spPr bwMode="auto">
          <a:xfrm>
            <a:off x="179512" y="332656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Necesidad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9948696"/>
              </p:ext>
            </p:extLst>
          </p:nvPr>
        </p:nvGraphicFramePr>
        <p:xfrm>
          <a:off x="3221852" y="1196752"/>
          <a:ext cx="270029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2 Grupo"/>
          <p:cNvGrpSpPr>
            <a:grpSpLocks/>
          </p:cNvGrpSpPr>
          <p:nvPr/>
        </p:nvGrpSpPr>
        <p:grpSpPr bwMode="auto">
          <a:xfrm>
            <a:off x="5381626" y="6092825"/>
            <a:ext cx="2593181" cy="757238"/>
            <a:chOff x="5652120" y="6093296"/>
            <a:chExt cx="3456384" cy="757382"/>
          </a:xfrm>
        </p:grpSpPr>
        <p:pic>
          <p:nvPicPr>
            <p:cNvPr id="6" name="18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1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2656"/>
            <a:ext cx="651538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1143000" y="332656"/>
            <a:ext cx="602128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b="1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2. Política Integral de Atención en Salud: Marco estratégico</a:t>
            </a:r>
            <a:endParaRPr lang="es-CO" b="1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554167" y="1526228"/>
            <a:ext cx="3122289" cy="2046788"/>
            <a:chOff x="5881556" y="1526228"/>
            <a:chExt cx="2938916" cy="1224136"/>
          </a:xfrm>
        </p:grpSpPr>
        <p:sp>
          <p:nvSpPr>
            <p:cNvPr id="2" name="Rectangle 1"/>
            <p:cNvSpPr/>
            <p:nvPr/>
          </p:nvSpPr>
          <p:spPr>
            <a:xfrm>
              <a:off x="5881556" y="1526228"/>
              <a:ext cx="2938916" cy="1224136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4168" y="1548323"/>
              <a:ext cx="2592288" cy="1162018"/>
            </a:xfrm>
            <a:prstGeom prst="rect">
              <a:avLst/>
            </a:prstGeom>
            <a:ln w="28575" cmpd="sng"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Privilegia la: 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salud, promoción, </a:t>
              </a:r>
              <a:r>
                <a:rPr lang="es-ES" b="1" dirty="0" err="1">
                  <a:solidFill>
                    <a:srgbClr val="0070C0"/>
                  </a:solidFill>
                  <a:latin typeface="Verdana"/>
                  <a:cs typeface="Verdana"/>
                </a:rPr>
                <a:t>intersectorialidad</a:t>
              </a: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, capacidad resolutiva en los servicios básicos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1520" y="2155993"/>
            <a:ext cx="3240360" cy="1822613"/>
            <a:chOff x="179512" y="2754470"/>
            <a:chExt cx="2952328" cy="1224136"/>
          </a:xfrm>
        </p:grpSpPr>
        <p:sp>
          <p:nvSpPr>
            <p:cNvPr id="18" name="Rectangle 17"/>
            <p:cNvSpPr/>
            <p:nvPr/>
          </p:nvSpPr>
          <p:spPr>
            <a:xfrm>
              <a:off x="179512" y="2754470"/>
              <a:ext cx="2952000" cy="1224136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9512" y="2798599"/>
              <a:ext cx="2952328" cy="1106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Atención continua e integral enfocada en el ciudadano y su familia. Intersectorial y participativa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54167" y="3831024"/>
            <a:ext cx="3122289" cy="2160240"/>
            <a:chOff x="5881555" y="3212976"/>
            <a:chExt cx="3682999" cy="2160240"/>
          </a:xfrm>
        </p:grpSpPr>
        <p:sp>
          <p:nvSpPr>
            <p:cNvPr id="20" name="Rectangle 19"/>
            <p:cNvSpPr/>
            <p:nvPr/>
          </p:nvSpPr>
          <p:spPr>
            <a:xfrm>
              <a:off x="5881555" y="3212976"/>
              <a:ext cx="3682999" cy="2160240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84168" y="3861048"/>
              <a:ext cx="2603013" cy="105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Anticiparse, mitigar o superar un daño. 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Acciones integrales </a:t>
              </a:r>
              <a:r>
                <a:rPr lang="es-ES" b="1" dirty="0" err="1">
                  <a:solidFill>
                    <a:srgbClr val="0070C0"/>
                  </a:solidFill>
                  <a:latin typeface="Verdana"/>
                  <a:cs typeface="Verdana"/>
                </a:rPr>
                <a:t>intra</a:t>
              </a: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 y </a:t>
              </a:r>
              <a:r>
                <a:rPr lang="es-ES" b="1" dirty="0" err="1">
                  <a:solidFill>
                    <a:srgbClr val="0070C0"/>
                  </a:solidFill>
                  <a:latin typeface="Verdana"/>
                  <a:cs typeface="Verdana"/>
                </a:rPr>
                <a:t>extrasectoriales</a:t>
              </a: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1520" y="4386096"/>
            <a:ext cx="3240360" cy="1822613"/>
            <a:chOff x="179512" y="4984573"/>
            <a:chExt cx="2952328" cy="1224136"/>
          </a:xfrm>
        </p:grpSpPr>
        <p:sp>
          <p:nvSpPr>
            <p:cNvPr id="22" name="Rectangle 21"/>
            <p:cNvSpPr/>
            <p:nvPr/>
          </p:nvSpPr>
          <p:spPr>
            <a:xfrm>
              <a:off x="179512" y="4984573"/>
              <a:ext cx="2948156" cy="122413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3528" y="5008186"/>
              <a:ext cx="2808312" cy="1200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Población y territorio: Urbano, rural, disperso.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Diferencial: indígenas, negros, </a:t>
              </a:r>
              <a:r>
                <a:rPr lang="es-ES" b="1" dirty="0" smtClean="0">
                  <a:solidFill>
                    <a:srgbClr val="0070C0"/>
                  </a:solidFill>
                  <a:latin typeface="Verdana"/>
                  <a:cs typeface="Verdana"/>
                </a:rPr>
                <a:t>campesinos, desplazados</a:t>
              </a:r>
              <a:r>
                <a:rPr lang="es-ES" b="1" dirty="0">
                  <a:solidFill>
                    <a:srgbClr val="0070C0"/>
                  </a:solidFill>
                  <a:latin typeface="Verdana"/>
                  <a:cs typeface="Verdan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3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PS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7fa6d9-f289-453f-8d65-26d024cbc172">SK56FQYSNTNA-148-10</_dlc_DocId>
    <_dlc_DocIdUrl xmlns="bc7fa6d9-f289-453f-8d65-26d024cbc172">
      <Url>http://intranet.minsalud.gov.co/_layouts/15/DocIdRedir.aspx?ID=SK56FQYSNTNA-148-10</Url>
      <Description>SK56FQYSNTNA-148-10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31B2FD6E1CDD4DB1381D3458B6A55F" ma:contentTypeVersion="0" ma:contentTypeDescription="Crear nuevo documento." ma:contentTypeScope="" ma:versionID="421a4c623f2b0bb5f4f1e0244e996327">
  <xsd:schema xmlns:xsd="http://www.w3.org/2001/XMLSchema" xmlns:xs="http://www.w3.org/2001/XMLSchema" xmlns:p="http://schemas.microsoft.com/office/2006/metadata/properties" xmlns:ns2="bc7fa6d9-f289-453f-8d65-26d024cbc172" targetNamespace="http://schemas.microsoft.com/office/2006/metadata/properties" ma:root="true" ma:fieldsID="e554c2d3f2b27ffb6760a44d8a8ddcc9" ns2:_="">
    <xsd:import namespace="bc7fa6d9-f289-453f-8d65-26d024cbc1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fa6d9-f289-453f-8d65-26d024cbc1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2E74A8-9C09-4F90-B115-668470591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7FBC1-4A39-422D-9FF3-7436CE19CF7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9603A39-B664-49B8-B461-8C0E87ABF000}">
  <ds:schemaRefs>
    <ds:schemaRef ds:uri="bc7fa6d9-f289-453f-8d65-26d024cbc172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CB36426-959F-455A-A0BC-CFE47BE52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fa6d9-f289-453f-8d65-26d024cbc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MSPS_2015</Template>
  <TotalTime>1652</TotalTime>
  <Words>1339</Words>
  <Application>Microsoft Office PowerPoint</Application>
  <PresentationFormat>Presentación en pantalla (4:3)</PresentationFormat>
  <Paragraphs>207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MSPS_2015</vt:lpstr>
      <vt:lpstr>Presentación de PowerPoint</vt:lpstr>
      <vt:lpstr>Presentación de PowerPoint</vt:lpstr>
      <vt:lpstr>Prioridades de intervención definidas por ENSM 2015</vt:lpstr>
      <vt:lpstr>Prioridades de intervención definidas por ENSM 2015</vt:lpstr>
      <vt:lpstr>Presentación de PowerPoint</vt:lpstr>
      <vt:lpstr>Cómo responder a los retos planteados?:  1. PDSP.  2. Política Integral de Atención en salud (Grupo de riesgo Problemas y Trastornos mentales).  3. Megameta del País en 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Megameta: Reducir en un 2% anual la mortalidad evitable por ENT</vt:lpstr>
      <vt:lpstr>Presentación de PowerPoint</vt:lpstr>
      <vt:lpstr>Presentación de PowerPoint</vt:lpstr>
      <vt:lpstr>RESOLUCIÓN 1067 DEL 1 DE ABRIL DEL 2014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SALUDMENTAL08</cp:lastModifiedBy>
  <cp:revision>293</cp:revision>
  <dcterms:created xsi:type="dcterms:W3CDTF">2014-10-20T16:00:02Z</dcterms:created>
  <dcterms:modified xsi:type="dcterms:W3CDTF">2015-10-15T17:11:17Z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0x010100C231B2FD6E1CDD4DB1381D3458B6A55F</vt:lpwstr>
  </property>
  <property fmtid="{D5CDD505-2E9C-101B-9397-08002B2CF9AE}" pid="3" name="_dlc_DocIdItemGuid">
    <vt:lpwstr>019c0135-f4b2-4aea-a0bc-72a854e15f27</vt:lpwstr>
  </property>
</Properties>
</file>